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2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notesSlides/notesSlide3.xml" ContentType="application/vnd.openxmlformats-officedocument.presentationml.notesSlide+xml"/>
  <Override PartName="/ppt/ink/ink6.xml" ContentType="application/inkml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64" r:id="rId2"/>
    <p:sldId id="305" r:id="rId3"/>
    <p:sldId id="265" r:id="rId4"/>
    <p:sldId id="266" r:id="rId5"/>
    <p:sldId id="267" r:id="rId6"/>
    <p:sldId id="295" r:id="rId7"/>
    <p:sldId id="268" r:id="rId8"/>
    <p:sldId id="269" r:id="rId9"/>
    <p:sldId id="270" r:id="rId10"/>
    <p:sldId id="296" r:id="rId11"/>
    <p:sldId id="301" r:id="rId12"/>
    <p:sldId id="300" r:id="rId13"/>
    <p:sldId id="277" r:id="rId14"/>
    <p:sldId id="278" r:id="rId15"/>
    <p:sldId id="279" r:id="rId16"/>
    <p:sldId id="280" r:id="rId17"/>
    <p:sldId id="281" r:id="rId18"/>
    <p:sldId id="294" r:id="rId19"/>
    <p:sldId id="282" r:id="rId20"/>
    <p:sldId id="284" r:id="rId21"/>
    <p:sldId id="283" r:id="rId22"/>
    <p:sldId id="285" r:id="rId23"/>
    <p:sldId id="293" r:id="rId24"/>
    <p:sldId id="286" r:id="rId25"/>
    <p:sldId id="287" r:id="rId26"/>
    <p:sldId id="288" r:id="rId27"/>
    <p:sldId id="290" r:id="rId28"/>
    <p:sldId id="306" r:id="rId29"/>
    <p:sldId id="289" r:id="rId30"/>
    <p:sldId id="307" r:id="rId31"/>
    <p:sldId id="291" r:id="rId32"/>
    <p:sldId id="292" r:id="rId33"/>
    <p:sldId id="308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025"/>
    <p:restoredTop sz="87891"/>
  </p:normalViewPr>
  <p:slideViewPr>
    <p:cSldViewPr snapToGrid="0" snapToObjects="1">
      <p:cViewPr varScale="1">
        <p:scale>
          <a:sx n="112" d="100"/>
          <a:sy n="112" d="100"/>
        </p:scale>
        <p:origin x="139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1-10T17:53:02.656"/>
    </inkml:context>
    <inkml:brush xml:id="br0">
      <inkml:brushProperty name="height" value="0.053" units="cm"/>
      <inkml:brushProperty name="color" value="#FF0000"/>
    </inkml:brush>
  </inkml:definitions>
  <inkml:trace contextRef="#ctx0" brushRef="#br0">6318 10474 8048,'-13'0'-243,"5"-6"0,-1-1 0,1-2 838,0 1-125,-3 5 0,10-4-477,-4 2 0,10 4 0,5-3 0,5 2 0,7 2-42,2 0 1,7 0 0,5 0-1,4 0 48,2 0 0,8-4 0,1 0 0,8 0-14,3-2 1,8 3 0,1-4 0,1 0-11,-4 0 0,-3 4 1,0-1-1,-3 2 17,-2 2 0,-7 0 1,-8 0 23,-1 0 0,1 0 1,-4 0 42,2 0 0,-2 0 1,-6 0-1,-2 0 27,-2 0 1,4 0 0,-5 0 4,-2 0 1,-2 0 0,-4 0-1,0 0 16,1 0 0,-5 4 0,1 1-71,-1-3 0,-4 0 1,3-2-40,-2 0 1,-7 1 0,1 2-56,1 1 0,-3 1-46,1-5 267,-5 0 39,3 0-52,-6 0-609,0 0-422,-6 0-87,5 0 968,-5 0 0,6 5 0,0 3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1-10T17:53:02.657"/>
    </inkml:context>
    <inkml:brush xml:id="br0">
      <inkml:brushProperty name="height" value="0.053" units="cm"/>
      <inkml:brushProperty name="color" value="#FF0000"/>
    </inkml:brush>
  </inkml:definitions>
  <inkml:trace contextRef="#ctx0" brushRef="#br0">3640 3269 8201,'-26'-6'-65,"2"-1"0,1-6 1,3 1-1,1 0 1,4 2 49,1 2 1,6 3 14,4-3 0,4 5 0,4-1 0,5 2 0,4 2 0,4 0 0,4 2 0,5 1 0,4 1 0,-2 0 0,6-2 0,2 0 154,1 3 0,6 0 1,1-2 458,2 1-646,0 1 1,13-5-1,4 0 52,3 0 0,-29 0 1,0 0-1,36 0-59,-35 0 1,0 0 0,3 0 0,2 0-1,0 0 1,2 0 109,1 0 0,0 0 0,2-1 0,0 0 0,-2 0 0,0-2 0,2 0 0,0-1-19,0 1 0,1-1 0,2-2 1,0 0-1,2 2 0,0 0-18,-3-2 0,1 0 0,-1 2 1,1 0-1,-3 0 0,-1 1-41,2 0 1,-1 0 0,-4-1-1,-1 0 1,-1 1 0,0 1-1,-3 1 1,-1-1 22,34 1 0,-9 1 1,0 0-96,-5 0 0,-7 0 0,-5 0 39,-2 0 0,-1 4 0,-6 1 32,-3-3 0,-3 0 1,-5-1-1,-1 2 7,1 1 1,-6 1 0,-3-5-7,-3 0 63,-1 0 1109,-6 0-211,-1 0-363,-6 0-1590,0 0 1002,0-6 0,0 3-4,0-5 0,4 3 1,2-3-1,0-2 3,-1-2 0,5-2 0,-1-2 0,2-3 10,2-6 1,-4 1 0,-1-12-23,2-3 1,2-11-1,-1-10-2,-3-3 1,-2 26 0,-2-1 0,-1-2-1,-1-1 1,-1-3 0,1-1-176,-2-1 1,1-2-1,-1-1 1,0 0-1,0-4 1,0-1 142,0-1 0,0-1 1,0 2-1,0 0 1,-1 1-1,1 0 0,-2 3 1,1 1 59,-1 1 0,-1 2 0,-1 2 0,-2 2 0,3 2 0,-1 0 36,1 3 0,-1 0 0,-7-21 0,4 11 0,-2 6 230,1 2 0,-1 6 0,-2 5-6,2 5 0,-1 9-241,6 5 0,0 5-1135,4-5 486,0 7 1,0-3 552,0 10 0,-2-4-17,-2 3 0,1-1 85,-5 1 1,-1-2 0,-4 2 181,0-2 0,1 2 1,-3 0-1,-2 0-51,-4 2 1,-3-3-1,-2 4-147,0-1 0,-5 4 1,-5-3-1,-6 1-114,-9 1 0,-8 0 0,-9 3-9,32-5 0,-1-1 0,-3 0 0,-2 0 0,-4-1 0,-1 0-158,-5-1 0,-1 0 0,-2 0 0,0 1 0,-5 1 0,0 0 225,2 1 0,0-1 0,-3 1 0,-1-1 1,0 0-1,-1 1 0,-1-1 0,1 1 83,1-1 0,2 1 0,2-1 0,2 0 1,1 1-1,0-1 47,1 1 1,0-1 0,1 0 0,1-1 0,3 0 0,2 0 0,3 0 0,1-1 12,4 1 0,0 0 0,3 0 1,-1 1-1,0 0 0,0 0 38,0-2 0,2 0 0,-22 8 0,3-5-84,7 0 1,4 3-1,4-4-43,1 1 1,5 0 0,3 3-1,5-3-6,3-1 0,0 4 1,4-2 1,1 3 0,6 2-19,2 0 0,4 0 0,5 0 395,0 0 1,0 5 0,0 3-238,0 4 1,1 6 0,2 5 66,1 5 1,2 6-1,-3 8 1,3 8-85,1 8 0,-5-35 1,0 1-1,1 3 0,1 1-93,-1-2 1,0 1 0,1 1 0,0 0-1,-1 2 1,0 0-17,1 1 0,-1 0 0,-1-2 1,-1-1-1,1-3 0,0 0 1,0 31-153,-2-8 1,4-8-1,0-8 24,-1 0 1,-2-8 0,-1-9-5,0-5 1,0 0-1,0-5 1,0 1 134,0-1 0,-5 5 0,-2-3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1-10T17:53:02.658"/>
    </inkml:context>
    <inkml:brush xml:id="br0">
      <inkml:brushProperty name="height" value="0.053" units="cm"/>
      <inkml:brushProperty name="color" value="#FF0000"/>
    </inkml:brush>
  </inkml:definitions>
  <inkml:trace contextRef="#ctx0" brushRef="#br0">4114 3423 8397,'-13'-6'-56,"2"-1"0,1-6 0,4 2 1,6 2 210,10 5 1,8 3 0,12 1 0,6 0-1,5 0-231,6 0 0,6 4 0,7 2 0,8-1 0,-31-1 1,0-1-7,1 1 1,1-1 0,1-1 0,1-1 0,1 2 0,0 0 0,1-1 0,0 0 59,0 0 0,0 1 0,3-1 0,-1 0 0,-2-2 1,-1 0-1,0 0 0,1 0-59,0 0 1,-1 0 0,0-1 0,0 0 0,1 0 0,0 0 116,-2-1 0,-1-1 0,-1 0 1,0 1-1,0 0 0,-1 1 1,1-2-1,1 0 50,0-1 1,1 1-1,-4 1 1,0 0-1,1-2 1,1 1-1,-2 0 1,1 0-1,0-1 1,0-1 0,1 2-1,0 1 7,2-2 0,-1 0 0,31 2 0,-2-3-70,-11 4 0,-7-3 0,-2-1-13,-2 3 1,-10-1-1,0 0 1,-5-1-56,-3 1 1,-6 1-1,-5 1 1,-2-2-30,-5-1 240,-6-1 0,0 4-23,-5-3 0,-1 2 0,-2-3-122,-1-1 1,-2 0-1,3-4 1,-3 2 109,-1-2 0,3 3 0,-5-3-144,0-5 1,1 3 0,0-5 0,-1 1-54,2-1 1,-4 1 0,2-7 10,-2-4 1,-2 0 0,2-7-80,2-2 1,-2-6 0,2-7 50,-2-5 1,2-4 0,2-8 45,1-2 1,2 29 0,0-2 0,1-2-1,0-1 1,0 1 0,0 1-16,1 0 1,-1 0-1,-1 0 1,-1 1 0,2 0-1,1 1 1,-1-2-1,0 1 30,0 1 1,0 0-1,-1 2 1,0 1-1,-1-26 139,3 3 1,0 5 0,2 9 217,0 8 1,-4 11 0,0 10-21,1 2 0,1 3 31,2-1-909,0 6-630,0 1 1,-1 15 1205,-3-1 0,-4 1 0,-4-9 84,-1 0 0,-6 0 1,-2 0-1,-5 0 146,-4 0 0,1 0 1,-10 0-159,-5 0 0,-10 0 0,-9-2-115,-8-2 1,34 3-1,0-1 1,-6-1-1,-1-1-86,-1 1 0,-1 0 0,-2-1 0,-1 0 0,-5 1 0,-2 1 0,-1 1 0,-1 0 85,-1 0 1,0 0 0,-3 1 0,0 0-1,5 0 1,0 0 20,-2 0 0,0 0 1,-3 0-1,0 0 1,2 0-1,0 0 0,1 0 1,0 0 45,1 0 1,0 0-1,0 0 1,2 0-1,-1 0 1,1 0 14,0 0 0,1 0 0,5 2 1,2 0-1,0 1 0,2-1 44,3-1 0,2 1 0,-32-1 1,5-1-23,2 0 1,14 0 0,5 0 0,5 0-41,4 0 1,-1 1-1,4 2 1,4 2-23,5-3 0,7 6 0,-1 0-199,2 3 1,1 2 0,4 0-51,0 0 1,2 1-1,1 3 181,1 5 1,6 6 0,-1 3 0,3 4 85,1 5 0,0 5 0,1 11 31,3 3 0,5 10 0,-2-33 0,2 0 0,0 2 0,0 0-20,1 0 0,0 1 0,-1 3 1,-1 0-1,2 1 0,0 1-12,-1 0 1,1 0-1,0 2 1,1-1-1,-2-4 1,-1-1-19,0 1 1,0-2 0,-1-1 0,0-2 0,6 36 4,0-3 1,-6-6-1,-2-7 1,0-5 116,-1-4 0,0-4 0,-4-9 175,0-4 0,-1-9-259,-3-4-751,2-8 703,-4-4 0,12-5 0,1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1-10T17:53:02.659"/>
    </inkml:context>
    <inkml:brush xml:id="br0">
      <inkml:brushProperty name="height" value="0.053" units="cm"/>
      <inkml:brushProperty name="color" value="#FF0000"/>
    </inkml:brush>
  </inkml:definitions>
  <inkml:trace contextRef="#ctx0" brushRef="#br0">1474 7884 8390,'-7'-11'45,"-3"2"0,5-8 168,3 3 1,2 5-1,5 2 1,8 1-185,7 4 1,4 0-1,3 2 1,3 0 0,4 0-377,3 0 0,0 0 0,-1 0 0,-2 0 295,2 0 1,5-1 0,2-2 0,-2-1 424,-1 1-351,-2 1 0,2-2 1,2-2 107,0-1 0,7 4 0,-2-2 0,4 0-53,4 1 0,7-4 0,3 3-78,-2 2 1,-2-2 0,3 1 0,2-1-17,2 0 1,-3 3 0,4-2 0,-4 1 45,-1-1 1,2 2-1,-1-3 36,-1-1 0,3 4 1,-7-2 5,3 3 1,4-3 0,-2-1 22,-2 2 0,2-2 1,4 0-68,-2 3 0,1 0 1,-2 2-1,-4 0 4,1 0 0,-2 0 1,2 0-40,1 0 0,-7 0 0,7 0-14,-1 0 1,-1 0 0,4 0-79,2 0 1,-7 4-1,3 1 81,-1-2 0,-5-2 0,4-1 0,0 0-39,1 0 0,4 0 0,-7 0-50,2 0 1,4 0-101,2 0 1,-7 0-1,5 0 254,1 0 0,-3 0 0,7-1 0,-1-2 388,-2-2 0,3 1 0,-11 4-419,3 0 1,2-1-1,4-2 1,2-1 6,0 1 0,0-3 0,-2 0-11,-33 3 0,0-1 1,4 2-1,0 0 1,1-2-1,-1 1-15,0 0 0,0 0 1,-1-1-1,0 0 0,-1 1 1,0 0-1,-1 0 0,0-1-4,-1-1 0,0 0 1,31-1-1,3 0-1,0 1 1,-5 2 0,4-4 0,-5 1-1,-4 3 0,1 0 0,-6 1-2,-1-3 1,5 0-1,-1 2 114,1-2 1,-1 1 0,-4 4 8,2 0 1,3 0-1,-3-1-71,-2-4 0,0 4 1,2-3-1,3 2-26,4 2 1,-4 0-1,-4 0 1,-2 0-17,-2 0 0,5 0 0,-1 0-17,-1 0 0,-1 0 1,-2 0-2,0 0 1,1 0 0,-3 0-1,-2 0 1,2 0 0,-6 0 1,-2 0 1,0 0 0,0 0-1,1 0 110,-5 0 0,1 0 0,-5 0 0,0 0-44,-3 0 0,-5 0 0,-3-1 118,-5-3 0,-3 2-59,-1-2-105,0 2 0,-5 2-1,1 0 13,-6 0 0,2-1 71,-5-3 12,0 2-45,0-3-184,0 5-66,0 0 14,6 0 129,-5 0 0,6-2 40,-2-2 1,-2 3 0,4-5-6,-2 0 0,4 3 0,-5-5 1,0-2 5,2-2 1,-3-5 0,4-3 3,-1-4 1,4 0 0,-3-10 0,0-3-52,-3-5 0,2-3 1,0-8 46,1-2 1,-3-4-1,3-5 1,-1 1 122,-3 4 0,2-3 1,0 7 10,-2 1 1,-2 7 0,0 4-62,4 3 1,-4 7-1,5 3-70,0 3 1,-5 3 0,3 1-1,-2 3 7,-2 2 1,0 1-56,0 4 1,0 4-187,0 1 1,-2 5 29,-2-1 1,-3 2 85,-6 2 1,0-4-1,0 0 103,1 1 1,-1 1 0,-2 2 28,-2 0 1,3 0 0,-4 0-1,-1 2 122,-2 2 1,1-2-93,-2 2 0,-3-3 0,-6 1-101,-2 2 1,-6-3-1,-5 4 1,-1-4-15,-4-1 1,-8 0-1,-7 0 5,-7 0 1,33 0 0,-1 0 0,-1 0 0,-1 0 0,-2 0-1,-1-1-239,-2-1 1,0-1-1,-3 0 1,-1-1 311,-3-2 1,-1-1 0,5 3 0,-1 0 0,-1 0 0,-1-1 0,2 1 0,-1-2 15,1 1 1,-1-1 0,-1 2 0,0-1 0,0 1 0,0 0 0,0 0 0,0-1 56,2 2 1,-1-1 0,1-1-1,0 0 1,-1 2 0,0 1-31,0-2 0,-1 0 0,-1 3 0,0 0 0,-1-2 0,1 0-90,0 0 1,0 0 0,1 2-1,1 1 1,-1-2 0,1-1-1,-1 2 1,-1 0 24,-3-2 0,1 1 1,2 2-1,0-1 1,-3-1-1,0 0 1,1 1-1,1 0-33,1 1 0,0 0 0,-4 0 0,0 0 8,-1 0 1,0 0 0,3 0 0,1 0 0,-2 0 0,1-1 0,2 0 0,0-1 32,2 0 0,0 0 0,-1-1 0,1 1 0,1 2 1,1-1 49,1-1 0,2 0 0,-2 1 0,2 0 0,3-1 1,0 0 26,-1 1 1,0 1 0,-1 0-1,0 0 1,0 0 0,1 0 0,-1 0-1,1 0-36,2 0 0,-1 0 1,-1 0-1,0 0 1,0 0-1,1 0 0,-3 0 1,1 0-33,-2-1 0,0 2 0,-1 0 0,2 2 0,1-1 0,0 0-42,0-1 1,0 1 0,0 1-1,-1 0 1,0-1 0,1 1 23,0 1 0,0 0 1,-1-2-1,1 0 1,4 1-1,1 1 13,0-1 0,0 0 1,0-1-1,0 0 1,1-2-1,0 0 1,0 0-1,1 0-40,-33 0 1,4 1 0,3 2 75,0 1 0,-4 1 1,-1-5-1,1 0-2,-2 0 1,3 1 0,-4 2-39,1 1 1,2 5-1,5-3 3,3 1 1,-2-3 0,2 3-1,-3-1 0,5-2 0,2-3-3,4 4 1,0-4-1,1 3 1,0-2-5,0-2 0,5 0 1,3 0 35,4 0 0,0 4 0,2 0 314,3-1 1,3-1 0,5-2-301,0 0 1,1 0 0,0 0 0,4 0 261,4 0 0,3 0 1,1 0-217,0 0 1,0 0 134,1 0-320,4 0 1,-2 1 10,6 3 1,0 3 0,4 8 89,0 2 1,0-2-1,0 7 1,0 2-12,0 5 0,1 3 0,2 7 21,1-1 1,6 2 0,-2 3 0,0 4 11,1 3 1,-5 2 0,3 3 3,-1 0 1,-1 5 0,-2-3-8,1 1 0,1-4 1,-4 1-1,2-7 41,1-5 0,1 1 0,-5-3 52,0-4 0,0 0 0,0-7-71,0-1 1,-2-2-1,-1-3 1,-1-1-79,1-2 1,0-5 0,0 1-123,-1-3 0,0-1-435,4 0 1,0-5 602,0 1 0,0-1 0,0 5 0</inkml:trace>
  <inkml:trace contextRef="#ctx0" brushRef="#br0" timeOffset="1">1256 11333 8255,'-6'-33'108,"-1"-1"0,-6 8 1,2 6-1,1 4 1237,1 4 0,7 6-859,-3 6 1,4 11-1,1 12 1,0 6-1,-2 5 1,0 4-314,-3 5 1,1 4 0,3 7 0,-2 3-65,-2 1 0,-3-2 1,2 4-1,-1 0-626,-3-2 1,3 3-1,-2-7 1,1-4-393,1-6 1,-3-9 0,4-7 0,0-5-1446,1-6 2354,0-8 0,0-4 0,-2-5 0</inkml:trace>
  <inkml:trace contextRef="#ctx0" brushRef="#br0" timeOffset="2">1628 11127 8255,'7'-12'0,"-3"-1"2507,-3 0-1646,-1 6 1,0 3 0,-1 8-425,-3 4 0,-3 5 0,-6 4-199,0 5 1,-1 2 0,-3 2-184,-5-1 1,2 5 0,-1 1-1,-2 2-373,-1 3 0,-2-5 0,-1-1 0,-1-3-91,-2-1 1,-4-2 197,4-3 0,0 2 1,4-7 151,1-5 1,5 2 0,3-4 103,2 2 1,4-2-1,1-1 1,3 2 254,1 1 0,2 8 0,4 1 0,1 1 323,4 1 1,2 3-362,6 5 0,-1 0 0,1-4 0,0-1-23,0 1 0,0 0-421,-1-1 0,1 1 0,2-2 1,0-3-656,2-3 0,2 0 1,-4-1-1,4-3-658,1-4 1,-4 0 0,1-5-232,-3-2 1726,-1-2 0,5-7 0,2-1 0</inkml:trace>
  <inkml:trace contextRef="#ctx0" brushRef="#br0" timeOffset="3">1487 11833 8255,'0'-8'2651,"4"1"-1987,0 3 1,2 3-338,-2-4 0,3 4 1,6-1-1,1 0-22,3-3 0,5-5 0,6 2 0,4-4-260,0 0 0,-2-1 1,3 0 133,-2 0 0,-5-1 19,-5-3 1,-7-2-1,-1-2 28,-7 4 0,-15 8 1,-5 5-1,-4 3 68,-5 1 1,0 0 16,2 0 0,-3 5 0,2 4 0,-1 2 197,2 2 0,-2 4-554,6 0 1,0 5-1,4-4 1,0 2-270,1 3 1,3 1 0,2 2 0,1-1-342,3 1 1,3-5 94,5 1 0,2-7 0,6 2 0,1-2-1156,3-2 0,-3-1 0,5 0 934,-1-4 1,-2-2 0,5-6 782,2 0 0,1 0 0,2-1 0,0-4 0,5-8 0,2-6 0</inkml:trace>
  <inkml:trace contextRef="#ctx0" brushRef="#br0" timeOffset="4">2012 11730 8255,'0'-17'536,"0"0"1,0 0-61,0 4 0,4 0 565,1 0 1,-1 5-348,-4-1 1,0 8 0,0 1 0,0 7-77,0 4 0,-2 6-540,-2 0 1,3 6-1,-4-1 1,4 0-566,1 0 0,6 1 196,2-6 0,4 1 0,2-2 1,3 1-373,4-1 0,4-6 0,0-3 0,2-2 147,3-2 1,-3-7 0,4-5 470,1-2 0,-5-8 0,1-2 251,-5-3 0,-4-2 1,-7 1-1,1-1 519,0 0 0,-4-2-156,-1 2 0,-5 3 0,1 11 458,-2-1 0,-4 6-708,-2 2 1,1 10 0,-4 5-417,1 5 1,2 5 0,3 6 96,-4 0 1,4 3 0,-3 3-138,2 1 0,4 1 0,1 4 0,2-1-264,2-3 1,0 3 0,3-2 0,-1 2-168,1 1 0,-3-5 0,0-2-304,-1 1 1,-2-8 0,-4 3 59,0-3 1,0 2 0,0-9-1012,0-2 1823,0 5 0,-11 0 0,-3 6 0</inkml:trace>
  <inkml:trace contextRef="#ctx0" brushRef="#br0" timeOffset="5">1320 12538 8191,'-51'0'423,"7"0"0,5 0 467,8 0 0,9 0 1,5 0 316,3 0 0,8 0 1,6 0-1,9 0-600,7 0 0,11-2 0,11-2 0,9-3-143,7 0 1,16-9 0,-31 9 0,2 1-316,0-1 0,0 0 0,5-1 1,1 0-1,-2 1 0,1-1-236,1-1 0,1 1 1,2-3-1,0 0 1,2 2-1,0 0 42,-1-1 0,1 0 0,-2 2 0,-1 0 1,-5-1-1,-1 1-460,-2 0 0,-1 2 0,30-3 0,-17 2 0,-11 1-1497,-12 3 1,-8 2-781,-9 1 1341,-6 0 1441,-2 0 0,-10 6 0,-2 1 0</inkml:trace>
  <inkml:trace contextRef="#ctx0" brushRef="#br0" timeOffset="6">1000 12935 8071,'-6'-40'295,"-1"0"1,-5 15 0,2 6 0,3 6 1530,2 5 1,0 6-968,5 2 1,0 3 0,0 10 0,0 5-467,0 5 0,-1 4 0,-2 5 0,-1 5-223,1 4 1,-3 7-1,1-1 1,-1 2-138,0-2 1,-4 3-1,2-3 1,-2 3-63,1 1 0,-2-4 0,4-2 15,0 0 0,-5-3 0,5-5 29,0-2 1,1-8-1,6-7 111,0-2 0,0-1 5,0-4 0,2-6 1,2-1-1,4-2 92,4 0 0,1 2-172,-1-2 0,6-2 0,-1 2 0,0-3-35,1-1 0,-4 0 1,5 0-278,-1 0 1,1 0-1,4-1-682,-2-3 1,0-2 0,5-4-1,0 2-526,-1-2 1,7-2 0,0-1-1,3 1 245,-1-1 1,-6 0 1223,2 0 0,3-5 0,0-2 0</inkml:trace>
  <inkml:trace contextRef="#ctx0" brushRef="#br0" timeOffset="7">1640 13307 8147,'-4'-13'561,"0"0"1,-2 0 750,2 1-244,2-1 1,-8 0-1,5 0-121,-2 0 0,2 5 1,-3 1-472,-2 1 1,3 2 0,-2 4-384,-1 0 0,3 0 0,-1 1-44,-2 3 1,-2 3-1,-1 8 1,1 0-272,-1 2 0,0 6 0,0 0-190,0 5 0,5 0 0,-1 1-122,-1-1 0,0-3 0,2 1 25,3-1 0,0 0 1,1-3-45,1 0 1,3-7 0,3 3 385,1-4 1,6-7 0,-2-3 214,4-2 1,2-8-1,3-4 151,4-6 1,-1 1 0,0-7 91,-1-1 1,-1-1 0,-2 0 118,1 3 0,0-2 1,-6 6-1,-1 3 127,-1 4 1,-5 0 0,3 4-242,-1-1 0,-2 5-337,-4 2 1,-4 8 0,0 7 0,0 2-943,-2-1 0,4 2 345,-2 0 0,3 3 0,1-4 0,0-1-487,0-2 1,1-1 0,3 0 0,4-1 1124,-1 1 0,10 0 0,-3 0 0</inkml:trace>
  <inkml:trace contextRef="#ctx0" brushRef="#br0" timeOffset="8">1974 13268 8147,'0'-12'0,"0"-1"357,0 0 0,0 0 0,0 0 0,0 0 3609,0 1-3343,0-1 0,-6 6 0,-3 2 0,-2 4-338,-2 1 0,-4 1 0,-1 4 0,-1 3-142,0 4 0,2 0 0,5 1-21,-1 0 0,0 4 1,2 2-383,2 1 1,3-5 0,6 2 0,0-1-511,0 1 0,10-3 1,5 3 95,3-2 1,-1-2 0,4-1 462,2 1 1,1-1 0,1-2 0,-3-3 21,0-2 0,-7 5 297,3-1 0,-4-2 384,-1 2 0,-6-1 0,-4 5 1,-6-2 278,-6-2 1,-2 2 0,-3-2-406,-4 2 1,0 2 0,-5 0-98,2 0 1,4-1-856,-5 1 0,7-4 0,-2-2 0,2-1-1021,3-3 0,4-3-2540,4-5 4147,14-2 0,4-17 0,12-3 0</inkml:trace>
  <inkml:trace contextRef="#ctx0" brushRef="#br0" timeOffset="9">2435 12781 8147,'0'-25'2531,"-4"5"-322,-1 3 0,-3 7-1512,4 1 0,-2 6 0,3 0 1,-1 8-350,1 7 1,0 7-1,0 7 1,-1 1-95,1 3 1,-3 7-296,2 5 0,0 7 0,4-2 1,0 3-105,0 1 0,0 0 0,0 0-238,0 1 1,0-2 0,0-3-85,0-5 1,6-3 0,2-4-48,3 0 0,2-8 0,0-2-28,0-6 0,0-9 0,1-3 1,2-1-135,1-4 0,4 0 1,-2-4-1,1-2-444,2-4 0,-2-5 312,2-4 808,-7-3 0,4-12 0,-6 0 0</inkml:trace>
  <inkml:trace contextRef="#ctx0" brushRef="#br0" timeOffset="10">2230 13063 8147,'-13'0'2496,"5"-1"2303,-1-3-4012,0 2 0,4-4 1,6 6-1,11 0-328,7 0 1,7-1 0,5-2 0,8-3-739,6-1 0,7 0-340,3-1 0,-2-4 0,4 2 1,-2-4 618,1-3 0,-1 0 0,-3 4 0</inkml:trace>
  <inkml:trace contextRef="#ctx0" brushRef="#br0" timeOffset="11">923 14999 8542,'-9'-4'1119,"2"1"1,1 4-572,3 6 1,2 6-1,0 6 1,-2 5-1,-1 6 1,-1 3-286,0 2 1,3 2-1,-4 2 1,2-1 0,0 1-228,1-1 0,-3-1 0,2-1 0,0-3 0,0-2-476,-1-3 0,1-2-1164,4-5 0,-4-2-1715,-1-6 3319,1-6 0,4-1 0,0-6 0</inkml:trace>
  <inkml:trace contextRef="#ctx0" brushRef="#br0" timeOffset="12">871 14858 8031,'-12'-13'696,"3"0"741,1 1 1,5-1-678,-2 0 1,4 0 0,2 2 0,4 1-350,3 1 0,9 1 0,5-5 0,3-1-508,5-4 0,2 4 0,3-3 0,-1 4-470,2 5 0,2-4-206,5 4 0,-3 1 0,3 0 0,-5 1-543,-4 3 1,0 2 537,-8 1-1,0 5 779,-13 4 0,2 8 0,-8 3 0</inkml:trace>
  <inkml:trace contextRef="#ctx0" brushRef="#br0" timeOffset="13">897 15204 8060,'-13'6'1999,"0"-5"-539,1 4 0,5-3-303,2 3-929,4-4 1,8 5 0,4-6 0,6-2 157,3-2 0,3-2-387,7-2 1,-3-4 0,4 5 0,-1-1-188,0-1 0,4 6 1,-4-1-1,-3 3-114,-4 1 0,1 0 275,-2 0 0,-4 0 1,-1 1-1,-4 5 149,-4 7 1,1 1-1,-6 7 34,-1 2 0,-2 1 0,-2 2 8,-4-1 0,3 1 0,-7 0 0,1-1-90,0 1 0,-2-5-673,6 1 0,-4-7 1,3 3-1,3-4-1092,0-1 1,1-5 534,-4 1 0,4-5 1156,-3 5 0,2-7 0,2 4 0</inkml:trace>
  <inkml:trace contextRef="#ctx0" brushRef="#br0" timeOffset="14">1256 14858 8036,'-13'-13'0,"2"0"0,1 1 712,1-1 1,6 4-895,-1 1 1,4 5 0,4 0-1170,5 6 1,4 8 1350,4 6 0,-3 12 0,5-2 0</inkml:trace>
  <inkml:trace contextRef="#ctx0" brushRef="#br0" timeOffset="15">1512 15550 8036,'-11'-13'476,"2"1"1,4-1 361,-1 0 1,4-4 0,-2-2 0,3-2-359,1-6 1,0 0-1,0-7 1,1-2-321,3-1 0,-1 4 0,6 3 0,1 3-377,1 2 0,6 0-298,0 4 1,2 3-1,-2 5 1,4 1-595,4 4 1,0-2 0,2 6 0,2 1 84,1 1 0,4 2 1024,-4 0 0,11 6 0,-1 1 0</inkml:trace>
  <inkml:trace contextRef="#ctx0" brushRef="#br0" timeOffset="16">1961 15076 9237,'-9'-4'1971,"1"-1"-1122,-2 3 1,-2 0-1,-2 2-186,-3 0 1,1 0 0,-4 0-291,2 0 1,1 6 0,4 1-1,0 1-611,0 1 1,6 0 0,3 3-113,3 1 0,2 4 1,5 0-274,6-1 0,6 0 0,4-1 0,0 2 0,-5 2 1,3-3-1,-2 1 470,-2-2 1,-3 4-1,-3-1 1,-3 1 528,-2-1 1,0 1-163,-5-2 1,-5-3 0,0 3-1,-2-2 86,-3-3 0,-2 1 1,-1-1-1,1-2-459,-1-2 0,4-5-500,1 1 1,5-4-104,-1-4 1,4-4-1,4-10 1,6-4 761,6-7 0,3-9 0,7-8 0</inkml:trace>
  <inkml:trace contextRef="#ctx0" brushRef="#br0" timeOffset="17">2204 14691 8036,'13'-38'302,"-2"5"0,-1 5 1646,-1 5 1,-5 4 2043,5 6-3393,-6 6 1,2 3 0,-5 8 0,0 6-370,0 6 0,-4 5 1,0 9-1,-1 4 89,0 4 0,2 1-405,-6 4 0,7-2 0,-3 6 0,4 2-406,1 1 0,0-3 0,0-2-94,0-1 1,0 1 0,1-4-60,4 2 0,2-6 0,5-9 0,3-4-389,2-2 1,1-8 521,4-1 0,2-6 0,-1-7 1,4 0-355,3 0 0,0-3 0,-6-4 866,-3-6 0,3-8 0,-4 1 0</inkml:trace>
  <inkml:trace contextRef="#ctx0" brushRef="#br0" timeOffset="18">2102 14909 8036,'-26'0'2236,"2"0"731,3 0 0,8-1-2199,8-3 0,15 1 0,7-4 0,8-1-676,5 1 0,8-5 0,9-6-716,3 3 0,1-1 1,0 0-503,1-1 0,-1-4 1126,0 4 0,0-6 0,1 3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1-10T17:53:02.678"/>
    </inkml:context>
    <inkml:brush xml:id="br0">
      <inkml:brushProperty name="height" value="0.053" units="cm"/>
      <inkml:brushProperty name="color" value="#FF0000"/>
    </inkml:brush>
  </inkml:definitions>
  <inkml:trace contextRef="#ctx0" brushRef="#br0">3460 3782 8397,'0'-37'1428,"0"3"0,0 8 233,0 9 1,-1 3-800,-4 1 1,0 17 0,-5 9 0,3 11 0,0 9-318,-1 5 1,1 11-1,-3 1-447,2 4 1,-1 8 0,-2 1-253,2 4 1,-1 3-1,6-3 1,1 1-561,2-1 0,1-3 1,0-5 46,0-8 0,1-11 1,3-12-1,5-5-109,2-6 1,2-8 594,0-5 1,0-5-1,0-7 1,1-7 344,3-8 0,2-6 1,3-10-1,0-4 735,0-4 0,-2-7 0,0-2-359,-1 2 1,-2 6-1,-4 3 273,0 6 1,-6 4-390,-3 14 1,-3 10 0,-1 12-321,0 10 0,0 9 1,0 10-1,0 6-139,0 5 1,0 0 0,0 5 0,0-2-329,0-2 0,6-8 1,3-4-21,2-3 1,6-3-1,2-4 1,1-7 498,2-8 1,3-5 149,0-4 1,-1-10-1,-1-10 1,-1-6 300,0-3 1,-3-7 0,-1-7 0,-1-3-259,0-1 0,5-5 0,-5-1 1,0-1-1601,2-3 1,-4 4-910,7 1 0,-5 15 1,3 8-125,-2 9 1,-1 11 1752,-4 9 1,-6 14-1,-3 7 1,-2 7 301,-2 6 0,-6 0 0,-2 7 0,-4 1 1,-1-1 487,1-1 0,3-3-80,0 1 0,5 2 0,-3-6 0,1-3 475,4-5 1,0 1-37,2-6 1,0 0 0,2-5 0,2-2-61,4-2 0,9-5 1,3 1-274,0-2 1,9-8 0,-4-4 117,2-5 0,2-5 1,-2-5-1,0 3 245,-3 0 0,-7 1 0,0-3 166,-2 2 1,-4 4-1,-2 5-92,-5 0 1,-4 2 0,-4 2-340,-5 5 0,-2 2-266,-2 2 0,-4 8 1,-2 3-1,-1 6 0,-1 3-343,1 3 1,2 1 0,5 3 0,0 2-763,0 0 0,6 1 1,3-4-143,2 0 1,2-1 0,3 1-13,6 0 1,5-5 0,13-1 134,3-2 1,4-2 1046,9-7 0,8 2 0,7-4 0</inkml:trace>
  <inkml:trace contextRef="#ctx0" brushRef="#br0" timeOffset="1">5113 4115 8239,'-4'-13'0,"-2"0"0,-1 1 1806,-3-1 0,3 6 0,0 1 1,0 2-397,0-1 1,3 1-1,-4 6 1,1 2-1044,0 4 1,4 5-380,-1 4 0,1 3 1,0 6-1,-1 1-342,1 3 0,2 1 1,1 5-422,0-2 1,1-4 0,2 3 106,1-2 0,5-2 1,-3-8-1,1-3 324,3 1 1,1-11-1,2 1 1,0-6 526,0-3 0,5-12 1,2-5 371,0-5 0,3-8 0,-6-2-150,-2 0 0,1-1 1,-2-1-1,1 5 488,-4 6 1,-7 5-146,0 5-1077,-2 6 1,-2 8-1,0 11 1,0 5-374,0 3 1,1 1 0,2 5 0,1-2 169,-1-3 1,4 2 0,2-6 0,2-1 63,2-2 1,-4-7 720,-1-2 1,1-4 0,4-2 0,-1-4 817,1-3 1,0-11-1212,0-6 1,0-7-1,0-6 1,-1-2-1169,1-3 1,6 2 0,2-5 298,3 2 0,2 7 1,1 9 1008,3 5 0,-3-1 0,4 4 0</inkml:trace>
  <inkml:trace contextRef="#ctx0" brushRef="#br0" timeOffset="2">5882 4064 8239,'-7'0'1209,"0"0"-477,3 0 1,-2-2 0,-4 0 1617,2-3 1,3-5-1519,-3 2 1,3-2-1,-2 0 1,0 1-173,0-1 0,3 3 0,-3-1-603,1-2 1,-4 4 0,3 0-456,0 1 1,-5 3 252,4-2 0,-4 8 0,0 6-362,-1 6 0,0-1 0,0 8 1,0 3-449,1 2 1,0 4 0,2-4 183,2 2 1,5 0-1,-1-6 13,2-2 0,4 0 0,2-5 350,4-1 1,5-7 0,4-5 341,5-3 1,-2-6 0,-1-4 0,1-2 371,0-2 1,-4 0 0,1 0 1058,-3 0 0,-5 5 557,-1-1-1470,-5 7 0,4-4-220,-2 6-932,-4 0 0,9 1 1,-4 4-203,1 3 0,0-1 2749,2 2-442,2-6-186,-10 2 0,5-3-745,-6 2 0,1-3-447,4 4-557,-4-4 0,11 3 0,-4 1-420,4-2 0,5-3 0,0-5 1,0-3-602,1-4 0,2-2 1127,6-3 1,-1-4-1,3-8 1,0-2 117,2-2 0,1-7 434,-1-7 0,-3 2 0,2-2 0,-5 0 713,-3 1 1,-5 2-1,0 8 1,-6 6 3424,-6 9-2794,-3 5 1,-1 11 0,0 5-912,0 7 0,0 10 1,-1 6-1,-2 4-377,-1 3 1,-1 5-237,5-1 0,0-1 0,0 1 0,0 2-467,0 1 1,0-3 0,0-1 0,0 0-1325,0-1 0,2-3 0,1-1-705,1-5 1,4 0-1043,-3-6 3590,-1 0 0,-4-15 0,0-4 0</inkml:trace>
  <inkml:trace contextRef="#ctx0" brushRef="#br0" timeOffset="3">6203 4000 8239,'-6'-17'2527,"-1"0"124,0 1 1,-3 2 1323,5 1-2738,1 6-882,16 1 0,-1 5 0,13-2-168,3-2 0,7 1 1,1 3-1,2-2-798,1-1 0,6-2 0,3 3 0,4-1-2379,5 1 1,7-3 2989,5 2 0,-26-3 0,1-2 0,0 2 0,0 0 0</inkml:trace>
  <inkml:trace contextRef="#ctx0" brushRef="#br0" timeOffset="4">7740 3410 8239,'-8'-4'889,"-1"-1"1,7 0 0,-4 2 0,2 0-13,-1 5 1,-3 5 0,2 10 0,-1 6-372,-3 5 0,-1 10 1,-2 9-1,0 5-548,0 3 0,-4 5 0,0 6 0,1 1-575,2 0 0,-3-9 0,-2 6 0,0-4-317,-4-6 0,4-1 1,1-13-1,1-6-235,0-6 0,-1-2 1033,6-13 0,6-5 0,5-13 286,3-8 0,13-2 224,-3-6 0,10-5 0,-1-3 0,3-1 546,2-2 1,0 5 0,-1-1 0,1 4 50,-1 2 1,0 2-1,-4-1 1,-4 4 1046,-3 3-1761,5 6 0,-5 0 1,2 8-198,-6 6 0,-5 8-106,-5 3 0,0 6 0,0-3 0,0 1-763,0 0 1,5-4-1,0 3 1,4-1 57,5-3 1,0-2 0,6-3 363,-1-2 1,4-4 0,-2-5 272,3 0 0,-4-1 0,-4-3 371,-6-5 1,0-6 0,-6-4 571,-1-1 1,-3 3-1,-6-4 1,-5-1-491,-5 2 1,-5-2 0,2 4-1,1 3-1183,-1 1 0,2 1 1,4 1-1,1 2-3633,-1 2 1898,6 5 2579,1-3 0,12-5 0,1-3 0</inkml:trace>
  <inkml:trace contextRef="#ctx0" brushRef="#br0" timeOffset="5">8484 3410 8239,'7'-20'0,"-1"2"6191,-6 5-5135,5 0 1,-3 7 0,2 6-1,-3 9-558,-1 6 0,-4 11 1,-2 8-1,1 5-387,-1 3 0,-4 4 0,2 7-303,-4 2 0,-5-1 0,0 5-33,1-2 0,2-2 0,1-3-421,0-1 0,5-7 1,1-7-2866,1-10 3273,2-7 1,5-16-1,3-6 1,6-11 397,6-6 1,4-8-96,6-7 1,4 1 0,1 0-1,0 2 151,1 3 1,-1 1 52,-1 1 0,-3 6 1,1 4-1,-3 6 308,-4 6 0,-5 3 1,-1 3-7,-5 7 0,-4 0 0,-8 9 0,-2 1 414,-4 2 1,-4 3-837,-1 2 1,-4-1 0,-1 1-1,-2-2-375,-3-2 0,5 0-117,1-4 0,2-1 1,2-5-1482,1 1 0,6-1 1048,6-4 1,7-2-1,12-7 1,5-4 135,4-3 1,12-5 519,-1-4 1,6-2-1,-2-4 1,-2 2 396,-1-2 1,-2-1 6,1-2 1,-2 1-1,-3-1 1,-5 1 1254,-7-1 0,-9 6 0,-7 1-280,0 1 1,-11 5 0,0 0-1,-8 8-37,-4 3 1,-5 2-1259,5 0 0,-1 2 0,2 3 1,-1 7-250,1 3 0,2 8 0,1-3-10,0 0 0,6 4 0,3-2-1126,3 2 0,4 1 0,4 0 0,8-3-177,8 0 0,7-2 0,14 3 0,7-4-569,8 0 1,9-3 2166,-32-11 0,1-2 0,3 1 0,1-2 0,1-2 0,0 0 0</inkml:trace>
  <inkml:trace contextRef="#ctx0" brushRef="#br0" timeOffset="6">10329 3525 8239,'-13'-12'0,"2"-1"0,1 1 3093,1 4 1,2 4-1,-3 8-1892,2 4 0,4 7 1,-5 5-1,-1 7-979,-1 4 0,-1 3 1,2 5-688,2-1 0,-1 5 0,-4 1-1543,1 2 1,-1-5 1133,0 2 1,0-5 0,0-2 0,0-4-679,1 0 1,5-2 1551,2-5 0,4-5 0,1-1 0</inkml:trace>
  <inkml:trace contextRef="#ctx0" brushRef="#br0" timeOffset="7">10547 3679 8239,'0'-13'1766,"-4"5"1033,-1-1 1,-4 2-927,0-1 0,-2 3 1,-2 10-1327,0 3 0,4 9 1,1 6-1,-2 6-406,-1 5 0,2-1-483,0 1 1,7-4 0,-3 4 0,4 0-427,1-1 1,4 2 0,3-6-330,5-5 1,-1 2 0,10-6 662,2 0 1,1-6-1,1-7 1,-3-1 357,0-3 1,-2-3 0,1-5 39,-4-3 0,-3-9 1,-2-5 459,-4-2 1,-2-2 0,-6-1 21,0-3 0,-1 3 0,-4-4-480,-3 0 0,-4 4 0,1-3 1,1 3-1080,1 1 1,2 2 0,-1 1-3049,4 2 4161,2 5 0,2-3 0,0 7 0</inkml:trace>
  <inkml:trace contextRef="#ctx0" brushRef="#br0" timeOffset="8">10983 3692 8239,'-13'0'3693,"0"0"-2311,0 0 0,0 0 0,1 1 0,-1 4-432,0 3 1,-1 5-1,-2 4 1,-1 3-642,1 0 1,4 6-1,2-2 1,2 4-580,3 1 1,1 2 0,5-1-245,3-1 1,8-4 0,6-2-424,2-2 0,3-5 0,5 0 0,4-5 314,0-2 0,-2-6 1,3 1 509,-2-3 1,-2-6-1,-8-5 272,-4-6 0,-2 0 1,-4-5-1,-3-3 541,-3-5 1,-5 2-143,-5-3 1,-6-1-1,-7 1 1,-2 2-558,-3 0 1,3 7 0,-1 1 0,-1 0-1105,2 0 1,2 6 0,5 0-1627,0 4 2729,0 7 0,6-3 0,1 6 0</inkml:trace>
  <inkml:trace contextRef="#ctx0" brushRef="#br0" timeOffset="9">11265 3679 8239,'-13'0'0,"0"-5"0,0-3 0,2 0 0,2-1 396,4 6 0,6-2 0,3 5 1,6 0-397,6 0 0,4-6 0,5-1 0</inkml:trace>
  <inkml:trace contextRef="#ctx0" brushRef="#br0" timeOffset="10">11739 3384 8239,'7'-12'2392,"-1"-1"1,-6 0 3997,0 0-1833,0 6-3701,0 1 0,-2 8 0,-1 3 0,-2 8-331,-2 7 1,-3 10-491,-7 4 0,2 8 1,-3 2-1,1 1-437,0 4 1,-6-4 0,3 2 0,-1 2-714,-1 1 0,2-5-749,-1-2 0,1-3 1,4-2-1,-1-1-1712,2-3 0,6-2 3576,5-7 0,2 1 0,2 0 0</inkml:trace>
  <inkml:trace contextRef="#ctx0" brushRef="#br0" timeOffset="11">11803 3974 8239,'-9'0'3531,"1"0"1,4-4-2360,-5 0 1,5-1-1,-3 4 1845,1-3 1,0 2-7719,2-2-2431,3 2 7132,1 2 0,7 6 0,5 1 0</inkml:trace>
  <inkml:trace contextRef="#ctx0" brushRef="#br0" timeOffset="12">12892 3551 8239,'-13'-13'566,"1"2"1,-1 1-1,0 1 1,-1 1-1,-3-1 1088,-5 1 0,2 5 1,-1-3-1,0 2-1107,1 0 1,1-1 0,6 5-1,1 2-732,-1 2 0,4 3 0,2 6 0,1 0 0,4 1-643,0 3 0,4 4 1,3 8 228,8 1 0,1 4 1,8-3-1,0 1 101,3-1 1,0 5-1,1-4 1,0 3 254,-1-1 1,-1-7 0,-2 0 0,-5-4 198,-3 0 242,-7-5 1,-3 1 0,-8-8 0,-6-3 710,-5-3 0,-10-4-899,-5-1 0,1 0 1,3-1-1,-1-2-611,-3-1 1,9-6-1,-1 0 601,7-6 0,2-4 0,0-6 0</inkml:trace>
  <inkml:trace contextRef="#ctx0" brushRef="#br0" timeOffset="13">13046 3679 8239,'0'-13'4644,"0"1"-649,0-1-2211,0 6-1678,0 1 1,-4 20 0,-1 5 69,3 2 1,0 3-595,2 6 1,-4-3 0,0 3-412,1-3 0,1-1 0,4 0 0,1-1 36,1 1 0,2-6 0,-4-3 1,4-4 708,1-5 1,2-2 0,4-6 0,-1-2 505,1-2 0,4-4-117,0-9 0,2-3 0,-3-6 0,1 0 1169,-2 1 0,1 3-765,1 1 1,-7 1 0,1-1 0,-2 5 1887,-2 6-2738,-4-1 1,3 11-1,-6 0 125,0 7 0,0 4 0,0 3-229,0 3 0,4-2 0,0 3 0,1-1-885,0 0 0,1 1-22,2-6 1,4 1 0,-4 0 828,4 0 1,1-6 0,-1-3-1,1-2 637,0-2 0,0-6 0,0-4 119,-1-6 0,1 2 0,0-3 0,-2 1 114,-2-1 0,1 3 1,-4-2-1,-1 5 242,1 2 1,3 5-1,-4-3-734,2 1 0,2 2 0,4 4-153,0 0 0,5 1 1,2 2-1,3 3-548,2 1 0,-2-4 299,7 1 0,3 2 0,0-2 1,-1-1 110,-2-2 0,-3-2 0,-2-2 0,-3-3 921,0-1 0,-11-1-169,2-5 0,-9 0 0,0 0 0,-4 1 612,-4-1 1,1 0 0,-5 1-641,-2 4 1,-2-2 0,0 6 0,-1 1-325,0 1 0,0 4 0,0 1 0,2 2-178,2 3 1,-2 4-631,3 5 1,2 1 0,2-4 0,2 1-1758,2 3 1,2 3 1105,2-4 0,0 0 0,7-4-27,4 0 0,8 0 0,2-2 0,8-3-133,4-3 0,8-4 1455,7-1 0,5 0 0,7 0 0</inkml:trace>
  <inkml:trace contextRef="#ctx0" brushRef="#br0" timeOffset="14">15071 3372 8239,'-6'-26'1611,"3"5"0,-4 1 0,1 1 0,2 3 1335,-1 2 0,2 7-2377,-6 3 1,6 5 0,-2 8 0,0 9-811,1 9 0,-2 6 0,3 7 0,-1 3-851,1 4 1,2 3-1,1 1 1,0 0-463,0 0 0,0 1 1,-1-1-1,-4-1-547,-3-3 0,-4-2 2101,0-2 0,-13-9 0,-2 3 0</inkml:trace>
  <inkml:trace contextRef="#ctx0" brushRef="#br0" timeOffset="15">14712 3910 8239,'0'-13'610,"0"0"-451,0 1 1,1 0 0,4 1 0,5-1 320,5-2 1,5-3-1,7 1 1,3-2 63,4-2 0,5-6 0,2-5 0,3-2 429,2-2 0,-6-2-424,-2-2 0,-1 2 0,-7 1 1,-3 2 695,-4-1 1,-5 9 339,-5 5 0,-1 5 584,-4 3-1901,-2 6 0,-6 3 0,-2 8-521,-2 5 1,3 8-1,-5 5 1,2 7-225,0 5 0,-5 3-331,5 2 0,-5 3 0,5 1 0,1-2 0,0-1-628,-1-1 1,3-1 922,-4 1 0,4-7 1,1-3-1,0-6-1975,0-6 2904,0-9 1,4-3-145,0-10 0,6-6 0,-1-8 0,2-1 410,2-2 1,-4-3 0,-1 0 0,1 1 651,-2 2 0,3 4-1455,-6 5 1,6 0 0,-1 2-829,2 2 0,3-1 1,2 7-1,2 5-591,2 5 0,7 4 1,8 3-1,2 4-213,1 3 1,5-1 1752,-1 1 0,7-5 0,-4 2 0</inkml:trace>
  <inkml:trace contextRef="#ctx0" brushRef="#br0" timeOffset="16">15814 3807 8239,'0'-12'3884,"0"-1"-3002,0 0 1,-1 0 5,-4 0 0,-2 1 0,-4-1 0,1 1-193,1 4 1,1-2-1087,-5 6 0,5-1 0,-1 5 1,-1 0-327,-1 0 1,2 2 0,2 2-565,1 4 0,-2 4 0,3 2 461,3 3 0,0-3 0,2 4 1,0-4 380,0-1 0,2-1 0,0 1 593,3 0 1,0-6 0,0-3 1146,3-2-990,-2-2 1,5 0-51,-2 0 0,4-6 0,2-2 0,2-5 409,-1-4 0,4-3 0,0-7 268,0-3-736,4-3 1,0-11 0,6-3 99,-1-3 0,-2 3 0,-2 0 1,1 1 1076,0 5 0,-6 4-429,-3 11 1,-9 11-499,-4 2 1,-2 10 0,-4 3 0,-2 9-110,-4 6 0,-2 2-405,1 9 1,-2 3 0,2 9 0,-2 2-400,-2 3 1,2-3-1,2 2-657,5-2 0,2-1 0,2-1 1,0 1-512,0-1 0,12-7 1115,5-5 1,6-6 0,2-7 0,2-2-744,3-2 1,-1-4 1256,5-5 0,-6-11 0,4-3 0</inkml:trace>
  <inkml:trace contextRef="#ctx0" brushRef="#br0" timeOffset="17">15853 3500 8090,'-33'-6'0,"1"-1"6250,7-6-5104,11 6 1,8 1-1,16 6 1,7 0-1017,9 0 1,6 0 0,11 0-877,4 0 0,10 0 0,6 0 448,4 0 1,-31 0-1,2 0 1,-1 0-1,1 0 1,4 0-1,0 0 50,4 1 0,2-2 0,7-1 1,1-1-1,3-1 0,-1 0 0</inkml:trace>
  <inkml:trace contextRef="#ctx0" brushRef="#br0" timeOffset="18">17237 3500 7975,'-7'-13'1348,"-1"0"0,6 0 0,-3 0 2041,2 1-3162,2 5 0,0 7 0,-2 8 1,-3 5-370,-1 4 0,3 4 0,-3 9 0,1 3-415,3 0 0,2 4 1,1-4-1,0 1-173,0 0 1,0-6 0,0 1-1,0-5 492,0-2 0,4-11 0,2 0 0,1-4 515,3-4 1,2-3 0,4-4 111,1-5 0,0-6 0,-4-4 860,0-1 0,0-1-657,0-5 1,-1 2-1,0 3 1,-4 4 582,-3 2 1,-3 3-1157,3-1-423,-4 0 1,5 12-1,-6 5-213,0 6 0,0 7 0,1 0-22,3-1 1,-1 2-1,6-1 1,-1-1 91,0-2 0,3-2 0,-3-2 433,4-2 1,1-5 0,-1 1 571,1-2 0,-4-2 0,-1 0 1,1-2 297,-2-2 0,3-3 0,-6-6-276,-1 0 0,0 0 0,0 1 41,1-1 0,0-4 0,-4 0-311,0 1 1,0 2-447,0 1 1,0 4-351,0 1 0,2 5 1,2-1-1,6 2-9,6 2 1,-1 0 0,7 0 0,1 2 232,1 2 0,6-3 370,0 4 0,4-4 0,-3-2 0,0-4 402,1-3 1,-2-4 0,-6-2 601,-3-3 0,-2 1 0,-7-5-88,1-2 1,-6 0 0,-2 2-1,-4 4-496,-1 3 0,-6 1 0,-2 1 0,-4 2-143,0 2 1,-1 5-333,0-1 1,0 4-1,0 4 1,1 5-447,-1 2 1,0 8-1,2 0-272,2 1 0,-1 6 1,6-2-462,1 5 1,7 1 0,6-5 0,6 0 73,5-4 1,11 2 0,6-6 444,8-2 1,13 0-1,8-4 707,-30-6 0,0-1 0,3-1 0,0-1 0,5-2 0,0 0 0</inkml:trace>
  <inkml:trace contextRef="#ctx0" brushRef="#br0" timeOffset="19">5985 5320 8089,'-6'-13'1198,"-2"1"1,-2-1 0,0 0 0,1 1-602,-1 4 1,3-2-1,-2 6 1,-1 1-370,-1 1 0,-3 2 0,-2 0 0,-2 2 0,-2 4 0,-3 5-175,-1 5 1,-2 6 0,0 1 0,1 4-768,-1 3 1,6 4 0,3-4 0,4-1-143,5-2 0,2-3 0,6-3 0,2-4 260,2-2 0,7-8 0,9-3 0,4-2 17,8-2 0,-1-10 496,3-3 0,0-14 0,5-3 0,-1-6 215,1-2 0,-7-1 0,-2-1 0,-3-2 245,-1-5 0,-5-3 1,-2-2 488,-5 1 0,0 7 0,-9 6 0,-3 8 315,0 7 1,-4 4-42,-2 7 1,1 4-618,-5 4 0,-1 4 0,-4 4-896,1 5 0,3 4 221,1 4 0,5-1 0,-2 6 0,4 4 0,1 2-1380,0 1 1,0 4 1078,0 1 1,1 2 0,4-2 0,3-4-213,4-3 1,5-2-1,1 1 412,2 0 0,2-11 0,3-3 0,1-5 407,-1-4 0,-3-8 1,-2-5 310,-2-5 1,-2 0-1,-8-2 1,-2 3 1346,0 1 0,-5 1-1098,4-1 1,-8 4 0,-3 2-310,-1 1 1,3 2-823,-5 4 0,6 6 1,-1 2-219,3 4 1,1 1-1,0 1 1,1 1-321,3 3 1,3 0 0,8-2 483,2 1 1,-2-2 0,7-5 0,-1-1 135,-1 1 0,3-4 1,-6-2 554,-1-3-126,-8-1 0,2-1 0,-6-3 1,-1-5-1,-3-4 1835,-4-4 0,-3 2-1493,-6-7 1,0 6-1,0-2 1,0 1-1,2 0 410,3 1 1,-2-2-777,5 1 1,1-1 0,4 6-1,0-1 0,0 0 0,1 0-52,4 0 0,2 6 0,6 3-67,-1 2 0,6 2 0,-1 2 0,-2 2-165,0 5 0,-1 2 1,1 3-54,3 3 0,-6 2 1,-3 4-1,-1-3 6,0-2 0,2 4 1,-5-5-231,2-2 0,-4 0 165,1-3 0,-2-3 1,-1-2 641,4-1-160,-4-2 1,9-10 0,-4-4-1,1-4 1,3-4 997,1-2 0,2 0-789,0-2 1,-2 0 0,-1 5 0,-1 1 0,-1 2 680,-1 1 1,3 4-207,-5 1-821,-1 5 0,-4-1 0,1 8 0,2 4-150,1 4 0,1 2 1,-5 2-743,0 1 1,0 4-1,0-4 364,0-1 1,0 2 0,1 0-1,2-3 1,1-1-1967,-1-1 1,-2 0 1006,-1 0 1468,6-6 0,1 4 0,6-3 0</inkml:trace>
  <inkml:trace contextRef="#ctx0" brushRef="#br0" timeOffset="20">6984 4897 8163,'-5'-13'0,"-1"5"0,-4 1 4045,1 1-4691,7-4 1,-3 9-3179,10-4 3824,2 4 0,11 1 0,2 0 0</inkml:trace>
  <inkml:trace contextRef="#ctx0" brushRef="#br0" timeOffset="21">7356 4718 8163,'0'-20'0,"0"0"3073,0 3 0,0 7 1746,0-3-4313,0 3 0,0 10 0,0 8-770,0 11 1,0 7 155,0 4 1,0 4-1,0 7 1,0 3-1279,0 2 1,0-1 0,0 4 0,0-4 209,0-1 1,0-1 0,1-3-1,2 1-1766,2 2 2942,-1 0 0,-4-5 0,0 1 0</inkml:trace>
  <inkml:trace contextRef="#ctx0" brushRef="#br0" timeOffset="22">7202 5179 9622,'0'-21'857,"0"-1"0,0 7-225,0-2 1,0 2-1,2 3 1,0-1-1,4 0 198,1 0 0,3 0 0,6 0 0,2 1-406,2-1 1,7 0-1587,8 0 0,-1 2 0,3 1 0,6 3 0,4 1-3449,5 3 4611,2 2 0,-2-5 0,-1-1 0</inkml:trace>
  <inkml:trace contextRef="#ctx0" brushRef="#br0" timeOffset="23">8522 5077 8163,'-1'-13'2317,"-2"0"-1157,-1 0 1,-1 0 0,5 0 0,-1 1 807,-3-1 0,2 0 1,-3 2-1453,-1 2 0,3-2 0,-6 4 0,0-1-441,-3 4 0,-2 3 0,-3 1 0,-5 0 0,-2 1-613,-1 3 1,-1 5 0,0 8-863,1 4 1,-1 8 636,0 1 0,7 4 0,1-3 0,6 1-602,3-1 1,-1-1-1,7-4 819,5-1 1,3-5 0,10-4 0,2-6 292,4-6 1,5-4-1,2-4 79,2-5 0,6-9 0,-4-6 528,1-5 1,-2-7 0,-5 2 289,0-3 0,-1-1 0,0-2 0,-4-1-152,-4-2 1,-4-4 306,-5 4 0,0 0 0,-6 6 0,3 5 0,-3 6 3692,0 7-2059,-2 5-2203,-6 7 1,3 1-1,-4 8 1,2 2-366,2 5 1,-3 3-1,2 6-273,1 3 1,-3 5 0,0 3-1,1 6-238,-1 2 1,-2-3 56,3 0 0,0 0 0,2 5 0,-2-2 0,3-2-340,0-1 0,2-4 0,0 3-335,0-1 0,0-3 469,0-3 1,2-2-1,2-1 1,4-3-1,4-1-666,1-4 1,1-6 1461,3-5 0,-3-3 0,16-12 0,-3-3 0</inkml:trace>
  <inkml:trace contextRef="#ctx0" brushRef="#br0" timeOffset="24">8791 5128 8163,'0'-7'0,"0"-5"1491,0 4 0,0 1 0,0-2 2714,0-1-3660,0 4 0,0 2-555,0 8 0,0 4 0,0 4 0,0 3-530,0 2 1,0-2 0,2 5-103,2-1 0,-1-1 0,5-3 0,1-1 0,-1-3 121,1 1 1,0-7-1,3 0 566,1-4 1,0-1 0,0-1-442,0-4 0,-1-7 0,1-10 41,0-2 1,0 3-1,0-1 37,0-1 0,-1 3 1,1 2-1,-1 2-493,-4 5 1,4 7 890,-4-1 0,-1 5 1,0 6 112,-1 7 0,-2 5 1,-4 8 106,0 0 0,0 4 0,0 1 0,0 0-24,0 1 1,0 2 0,0-3-263,0 2 0,0-5 1,0 2-1,0-4-179,0-5 0,0-2 0,-1-8 112,-3-2 0,2-5 518,-2-8 1,2-9-67,2-8 1,2-4 0,2-2-179,5-3 1,-2-2 0,1-7 0,2 1 29,2-1 1,2 2-1,2 2-67,1 0 0,0 4 0,-4 0 0,-1 7 114,1 4 1,4 7-1,0 6 247,-1 1 1,-2 7-335,-1 8 1,-4 4 0,-2 4 0,-2 3 160,-2 0 1,-1 4-1,-2-3-70,0 3 0,-6 2-378,-2 0 0,-4-5 0,-1-1 0,0 0 0,1-1 0,-1-1-511,0-2 0,0-3-797,0-5 1,1 2 23,-1-6 0,4 1 0,2-7 1360,1-2 0,8-9 0,5-7 0</inkml:trace>
  <inkml:trace contextRef="#ctx0" brushRef="#br0" timeOffset="25">9599 4743 8163,'0'-13'3587,"-2"1"-2192,-2-1 0,3 0 684,-4 0 0,4 7 0,1 6-1441,0 8 0,0 4 0,0 6 0,0 4-418,0 7 0,-4 4 0,-1 4-714,2-3 0,1 6 1,-1-5-1,-1 1-954,1 1 1,-3-4 0,2 1 485,1 1 0,1-3 0,2-2 0,0-3-1178,0-2 1,0-5 1306,0-3 0,6-8 0,4-5 833,6-2 0,4-8 0,5-1 0</inkml:trace>
  <inkml:trace contextRef="#ctx0" brushRef="#br0" timeOffset="26">9765 5051 8163,'0'-13'4574,"0"0"-2018,0 6-1342,0 1 1,-1 6 456,-3 0-1636,2 0 1,-5 6 0,4 3 0,-1 2-1482,1 2 0,2 4 1,1 0 610,0-1 1,0 2-1,0 1-347,0 1 0,0-5 1182,0 3 0,0 1 0,0 1 0</inkml:trace>
  <inkml:trace contextRef="#ctx0" brushRef="#br0" timeOffset="27">9817 4833 8163,'0'-26'0,"0"1"0,0-1 601,0 0 1,4 7 0,2 3-942,1 6 0,3 4 0,5 8 0,2 2-1465,-1 4 1805,4 10 0,0 1 0,6 7 0</inkml:trace>
  <inkml:trace contextRef="#ctx0" brushRef="#br0" timeOffset="28">10265 5000 21939,'-6'-7'752,"5"-1"1,-5 6-503,1-3 1,-3-3-382,-4 3 1,-1 1 0,0 4-20,0 0 1,-4 6 0,-1 4 0,-2 6 0,-2 3-815,2 1 0,0 5 0,5-4 0,-1 3-562,5 2 0,-1-1 366,8 1 1,0-2 0,7-2 0,5-5-2253,9-3 3412,6-7 0,14 5 0,3-5 0</inkml:trace>
  <inkml:trace contextRef="#ctx0" brushRef="#br0" timeOffset="29">10380 5115 8163,'0'-13'0,"0"5"0,0-1 1096,0-1 0,-4 3 0,0-2 393,1 0 0,2 1 0,1 0-77,0-2 1,0 3-682,0-2 0,-2 6-660,-2-1 1,1 3-32,-5 1 1,3 1-254,-3 3 0,3-1-140,-3 6 1,-1-1 0,-3 5-98,-1 0 1,1 0 0,2 0 35,2-1 0,1 1 0,-3 0 0,3 0-172,1 0 0,-3-5 173,5 1 1,-4-1 0,3 5 0,2 0-1213,2 0 1021,1 0 726,0-1 1,6-4 0,2-4 193,4-3 1,-4-5 1147,1 0 0,-5-2 152,5 2-1549,-1-3 1,5-1-1,0 4-328,0 3 0,-5 1-160,1 0 0,-1-4 0,5-1 0,1 2 0,2 2-272,1 1 1,6-6 831,-2-2 1,3 1 0,2-3-8,0-5 1,-1 1-1,1-7 1,-1-3 1413,1-5 0,-2 1-801,-2-7 1,2 1 0,-4-3 0,0 3 495,-3 4 1,-9 4 0,-3 5 860,-4 4-1677,-1 8 1,-1 5-480,-4 8 1,0 4 0,-5 6-281,1 3 1,1 7 0,-4 7 0,2 2-864,2 3 0,1-3 583,-2 1 0,3-6 0,6 2 0,0-1-136,0 1 1,6-3 0,4 1 0,4-4 259,3-2 0,12-8 0,-1-1 196,4-8 1,6-3 0,-1-4 0,6-3-15,2-8 0,-3-4 0,-1-6 354,-5 2 0,-7-1 1,-6-3-1,-4 0 1293,-5 4 0,-4 3-1,-10 5 1,0 0 0,-1 2-570,-4 2 1,2-1-1,-5 6 1,-2 1-660,-1 1 1,-1 4-1,2 2 1,2 3 0,-1 2 81,2-1 0,-3 2-499,6 7 0,-5-2 0,5 3 0,1-1-1333,2 0 0,1 2 536,0-2 1,0-3 0,1 3-1,3-2 1,5-3-745,2 1 0,8-4 537,2-1 0,3-5 1311,2 1 0,0-14 0,-1-4 0</inkml:trace>
  <inkml:trace contextRef="#ctx0" brushRef="#br0" timeOffset="30">10624 4884 8163,'-13'0'0,"6"0"3077,-4 0 1,11 0-1976,0 0 0,7 0 0,10 0 1,6 0-843,5 0 0,6 0 1,9 0-1,4 0-275,3 0 1,2 0-772,4 0 1,4 0 0,8 0 0,3-1 785,1-3 0,-35 1 0,1-2 0,33-7 0</inkml:trace>
  <inkml:trace contextRef="#ctx0" brushRef="#br0" timeOffset="31">12444 5153 8163,'4'-12'95,"2"-1"0,-1 0 0,2 0 405,1 0 1,-6 1-1,3-1 1,-4 0 597,-1 0 0,0 0 0,0 0-191,0 1 1,-1-1-1,-4 0 1,-3 2-438,-3 2 1,2 3-1,0 6 1,-1 0-623,-1 0 1,-3 0 0,-2 2 0,-1 2-473,1 5 1,-2 3 0,1 6 0,1 1-475,2 1 0,1 5 327,0-4 1,2 2 375,2-2 0,4 2 0,5-6 0,0-1 145,0-2 0,1-1 0,3-2 1,6-2-1,6-5 435,5-3 1,-1-1 56,2 0 1,-1-1 0,3-2 0,-2-3 626,-5-1 0,-3 4 0,-3-2 1,-1 1-148,-1-1 1,-5 1 0,3 3 69,-1-4-1284,-2 4 1,-2-5-1,0 8-193,3 2 1,5 2 0,-2 4-3153,4-2 3837,0 1 0,13 3 0,2 1 0</inkml:trace>
  <inkml:trace contextRef="#ctx0" brushRef="#br0" timeOffset="32">13290 4615 8163,'0'-20'721,"-6"2"1,4 5 4099,-2 0-3882,3 6 1,1 4-1,0 12-840,0 8 0,-2 7 0,-1 6 0,-2 5-32,-2 7 0,2-1 1,-3 6-1,-2 0-592,-2-1 1,1 3 0,1-3 0,2 0 0,-2-4-1712,-2-2 0,4-3 1551,-1-3 1,2-4-1,-3-8 1,3-5-1399,1-3 2083,2-7 0,4-7 0,0-7 0</inkml:trace>
  <inkml:trace contextRef="#ctx0" brushRef="#br0" timeOffset="33">13533 4910 8163,'0'-13'1993,"-4"5"-34,-1-1 0,0 5-874,0-5 0,3 6 0,-7-1 0,-1 3-498,-1 1 0,-4 1 0,0 3-486,-2 5 1,-5 2 0,4 2-235,-2 0 0,0 0 0,-1 0-5,4-1 1,1 1 0,0 0 13,-1 0 1,0 4 0,4 0-72,0-1 0,5-2 0,1-1-29,1 0 0,2-5-222,4 1 1,0-5-127,0 4 0,5-5 32,4 2 0,-2-4 0,2-1 1,1 1-663,1 4 1,3-4 0,2 3 0,2-2 1201,2-2 0,-4 0 0,3 0 0</inkml:trace>
  <inkml:trace contextRef="#ctx0" brushRef="#br0" timeOffset="34">13456 5051 12720,'13'0'1391,"0"-1"-996,0-4 0,1 4 1,3-3-1,4 1-47,3-2 1,-2 3-1,-1-7 1,1 0 144,-3 2 0,0-3 0,-8 5 0,-1-2 1283,-1-3-1232,-6-2 0,2-1-414,-5 1 1,-5 3-1,-4 2 1,-2 1-78,-2 3 0,0 3 0,-1 3 0,-2 3-309,-1 1 0,0 2-75,4 3 0,0 5 0,1 1 0,0-3-609,4-1 0,-2 4 0,5-1-81,3-2 0,-4 1 0,2 0 62,1 1 1,3-4-1,4-5 1,5 2 141,2 1 0,6-3 0,2-4 1,1-3-537,2-1 1353,8-5 0,3-8 0,5-7 0</inkml:trace>
  <inkml:trace contextRef="#ctx0" brushRef="#br0" timeOffset="35">13943 4948 8163,'0'-12'2615,"0"-1"557,0 6-1682,0-5 1,-1 11-693,-4-3 0,0 4-1106,-4 4 0,-1 3 0,4 6 0,1 1-124,-1 3 1,2-3 0,4 5-39,0-1 1,0-3 0,0 2 0,1-3-163,4-1 0,0-5 481,4 1 1,6-6 0,-2 1 0,3-3 732,2-1 0,-2-1 0,5-3 0,1-6 351,-2-6 1,4-4 0,-4-4-380,0 3 1,-2-4 0,-5 4-285,0-3 0,0 0 0,0 2 0,-2 5-54,-2 3-345,-4 1 1,-5 7 0,0 6-498,0 7 1,0 11 350,0 3 0,-4 5 0,-2 3 0,-1 6 142,-3 2 0,3 3 1,0 1-1,0 2 309,0-2 1,4 3-7,-1-1 0,-2 4 0,0-4 101,-1-2 1,3-3 0,-5-4 24,-1-4 1,3-7-1,0-3 1,0-3 178,0-5 0,-2-5 1,-4-7-1,1 0 0,-1 0-589,0 0 0,4-2-1119,1-2 0,-1-3 0,-2-6-1703,2 0 0,4-4 2936,5 0 0,11-6 0,3 3 0</inkml:trace>
  <inkml:trace contextRef="#ctx0" brushRef="#br0" timeOffset="36">14622 5179 8163,'-7'-6'0,"-4"1"0,4-5 0,0 1 0,-3 5 0,5-5 3218,-5 7 4120,9-4-7338,-5 6 0,6 0 0,0 0 0</inkml:trace>
  <inkml:trace contextRef="#ctx0" brushRef="#br0" timeOffset="37">4780 6705 8139,'-13'0'401,"0"-5"0,1 1 56,-1 1 0,0 2 0,0 1 0,0 0 2304,1 0-2368,4 0 1,3 1 0,6 2 0,3 1-79,5-1 1,7 3 0,2-2-326,2-1 1,1 3-1,7-2-856,1-1 0,-1 3 0,3-2 1,0-1-579,3-2 1,-1 3 0,3 1 1443,4-2 0,4 4 0,7 0 0</inkml:trace>
  <inkml:trace contextRef="#ctx0" brushRef="#br0" timeOffset="38">5485 6653 14475,'-7'15'818,"1"3"-429,0 8 1,4 7 0,-7 11-257,-1 7 1,3 7-1,0 9 1,0 3-254,0 1 0,-1-4 1,0 0-134,4-5 1,1-7-1,0-9 1,-1-6-2732,1-5 2357,1-12 0,2-6 1,0-17 673,0-7 0,0-12 0,0-6 127,0-8 0,6-11 1,3-7-41,2-8 1,3-5-1,3-6 1,-7 32 0,0-1-16,0-2 1,0-2 0,4-1 0,1-1-1,-1-2 1,0 1-28,3-1 0,2 0 0,-1 2 0,1 2 0,3 3 0,1 3 0,-1 3 0,1 4 309,18-17 0,-8 18 1,-8 16-9,-6 8 0,-5 5 0,-3 4-133,-2 4 0,2 10 0,-4 3 0,1 3-2,-4 2 1,-3 1 3,-1 3-260,0-3 1,-1 8 0,-3-5-141,-5-1 1,-4 2 0,-2-1 105,-3-1 1,-4-2-1,-1-2 1,-4 1 184,-3 0 1,0-7 0,4-1 0,2-4-319,3-1 0,-1-1-14,10 1 0,2-4 187,10-1 0,5 1 0,5 2 0,5 1 158,2 1 0,5-4 0,0 9 55,2-4 0,2 3 0,-1 0-268,1-1 1,-2 2-1,-1 1 1,-2-1-446,2 1 0,-3 4-480,1-2 0,1-1 1,2 1-1,-1 1 20,-2-2 1,0 2-1,5-3 1,0-1 951,-1 1 0,-5-2 0,-1-4 0</inkml:trace>
  <inkml:trace contextRef="#ctx0" brushRef="#br0" timeOffset="39">6651 6487 8102,'-6'-19'3051,"5"1"0,-5-2 1380,1 7-3630,3 0 0,-3 13 1,5 2-652,0 9 1,-5 12-137,1 7 0,-2 10 0,3-1 0,-2 7-151,-2 7 1,4-1-1,-3 8 1,2 1-732,0 2 1,-2 1-1,3 0 1,-1-1-588,1-3 0,1-5 0,2-8 308,0-4 0,0-7 0,0-5 332,0-4 1,2-4 814,2-10 0,3-6 0,6-1 0</inkml:trace>
  <inkml:trace contextRef="#ctx0" brushRef="#br0" timeOffset="40">6984 6307 8102,'0'-25'0,"-1"-1"2934,-3 0 1,1 8-1168,-6 5 1,5 7-1,-3 12-1411,1 7 1,-2 8 0,2 13-1,-1 9-167,-3 6 0,-2 6 0,1 2-214,3 1 1,-4 2 0,5 4-523,0 0 1,-3 5 0,6-1 0,1-2-773,1-5 1,2-8-1,0-8 280,0-1 0,0-8 0,0-10 0,0-8-429,0-4 1,0-1 430,0 0 1037,-5-6 0,-8-1 0,-7-6 0</inkml:trace>
  <inkml:trace contextRef="#ctx0" brushRef="#br0" timeOffset="41">6472 6833 8060,'-6'-13'6140,"-1"0"-5537,0 0 0,7 2 42,8 2 0,11 0 0,5 3 0,6 0-152,3 0 0,5-2 0,6 4 1,2-1-746,2 0 0,2 3 0,1-2 0,-1 2 0,-3 2-773,-4 0 0,-5 0 341,-3 0 1,0 0-1,-6 0 1,-5 0-1274,-6 0 1,-5 2 881,-4 2 1,-4 3 1074,-5 6 0,-11 6 0,-3 1 0</inkml:trace>
  <inkml:trace contextRef="#ctx0" brushRef="#br0" timeOffset="42">6497 7089 12569,'-7'0'5558,"2"0"-4882,5 0-387,0-5 1,11 3 0,7-2 228,10 2 0,4 1 0,8-2 1,4-3-673,8-1 0,3 0 0,5-3 0,-5 3-928,-2 1 1,-7-2 0,-5 2 0,-5 1-4362,-7-1 5443,-7 2 0,-9 9 0,-8 2 0</inkml:trace>
  <inkml:trace contextRef="#ctx0" brushRef="#br0" timeOffset="43">4626 8666 9893,'-20'-8'1833,"3"-1"0,0 5-1040,4-5 0,9 6 1,13 0-1,3 5-657,6 2 0,2 2 0,5-3 0,1 1 0,1 0 0,1 1-919,2-1 0,6 0 1,-2-4-1,4 0-1403,5 0 0,-2 0 2186,6 0 0,6-6 0,6-1 0</inkml:trace>
  <inkml:trace contextRef="#ctx0" brushRef="#br0" timeOffset="44">5882 8307 8095,'-1'-20'794,"-3"3"0,-6 3 310,-6 1 0,2 2 1,-5 2-1,1 5-389,-4 2 0,-6 2 0,-4 0 0,1 2-304,0 2 1,-3-1 0,4 7 0,1 3-233,2 2 1,3 2 0,3-2 0,5 0-384,6 3 0,4 0 0,6-2-113,0 1 0,2 4 0,2-2-105,5 1 0,8-3 1,4 4-1,3 0 15,2-1 1,4 5-1,1-5 1,0 1 54,1 0 1,2-1 296,-4 2 0,-2-2 0,-6-5 0,-4 4 148,1 1 0,-7-5 0,1 4 0,-7-2 89,-5 0 0,-6 6 1,-5-3 60,-6 0 0,-4 4 0,-7-4-467,-3 0 1,2 4 0,-5-4-1,3 0-1188,6-3 1,0-3 369,7-1 1,-5-2 1041,5-2 0,6-9 0,5-7 0</inkml:trace>
  <inkml:trace contextRef="#ctx0" brushRef="#br0" timeOffset="45">6344 8358 8009,'0'-25'1001,"0"-1"1,0 5-233,0-1 0,-2 7 0,-2-2 1,-5 2 211,-2 3 1,-8 4 0,-2 4-1,-5 3-509,-3 1 1,-3 0 0,-3 1 0,2 3-276,2 5 0,1 2 1,5 2-1,6 0-296,6 0 0,1 0-394,8-1 0,1 6 0,7 0 0,6 2-379,6 3 0,4 1 561,6 2 0,4-1 0,1 1 1,2 0-1,2-1-208,2 1 0,-4-5 433,-3 1 1,-4-2 0,-5 2 0,-5 0 122,-6 1 1,-1-4 452,-4 3 0,-12-2 1,-10 3-1,-8-2 106,-5 2 0,-2-1 0,-8 0-718,-3-5 1,8-3-1,-4-2 1,5-2-1064,5-2 1,1-5-320,11 1 0,5-8 1,10-5 1503,4-2 0,11-7 0,7-2 0</inkml:trace>
  <inkml:trace contextRef="#ctx0" brushRef="#br0" timeOffset="46">6600 8935 8073,'-6'16'0,"-1"-3"777,0-2 0,0-1 2323,3-1-2676,2-4 1,-2-12 0,7-6 0,2-6-58,3-6 1,-4-5-1,4-2 1,2-4 444,2-4 0,1-3-381,-1 1 1,-3-5-1,-1-7 1,2-2-1,2 2 240,1 1 0,-5 3 0,1 3 106,1 5 0,-3 7-47,1 5-729,-5 15 0,3 5 0,-5 14-150,4 5 1,-3 9 0,7 6 0,1 6-674,1 3 1,4 1 495,2 5 0,-3 5 0,4 1 0,-1 1-145,1-3 0,3 1 0,-3-1 0,1-1 67,-1 3 0,4-7 324,-5 0 1,4-1 0,-4-7 0,-1-3 0,-2-4-127,-1-6 479,0-8 0,0-3 0,-2-8 722,-2-2 0,2-5-524,-2-8 0,3-8 0,4-11 0,3-5 0,-1-6 251,1-3 1,2-7 0,-4-3-265,-1-3 1,1-1 0,-3 2-359,-3 2 1,-1 4-1,2 9-187,-4 4 0,2 11 0,-5 6-1932,-3 8 1,1 5-5519,2 4 6120,-4 3 1,9 12 1416,-6 3 0,0 2 0,-4 2 0</inkml:trace>
  <inkml:trace contextRef="#ctx0" brushRef="#br0" timeOffset="47">4639 10102 8136,'-13'-6'4095,"2"-1"-2820,2-6 1,5 6 0,8 3 0,5 2-1090,2 2 0,6 2 0,2 1 0,1 1-607,3-1 1,-3 3 0,1-2 0,2-1 0,1-1-859,2 3 1,-1-4-1,2 5-857,3 0 2136,-3-5 0,10 5 0,-4-6 0</inkml:trace>
  <inkml:trace contextRef="#ctx0" brushRef="#br0" timeOffset="48">5447 9961 14115,'-8'1'2204,"4"4"-2106,3-4 1,1 16 0,0 0 0,0 9-170,0 8 1,0 2 0,1 12 0,3 3-454,5 3 1,-2 3 275,2-1 0,-2-5 0,3 2 0,-3-6-5718,-1-3 5966,-2-7 0,1 0 0,3-4 0</inkml:trace>
  <inkml:trace contextRef="#ctx0" brushRef="#br0" timeOffset="49">5344 9961 8085,'-11'-34'0,"2"2"1703,5 5 0,2-1 0,4 8-399,2 0 1,5 6 0,6 7-971,2 1 0,10 2 0,0 4 0,6 1-152,7 3 0,6 9 0,9 8 0,5 4-317,3 0 1,-4 7 0,1 3 0,-1 5-201,-5 3 1,-6 1 105,-14-1 1,-5 1 0,-11 4 0,-6-1 206,-5 2 1,-16-1 0,-12 1-1,-10-4 508,-6-1 0,-10 3 1,-2-5-184,1-5 0,1-5 0,1-6 0,6-2-544,5-2 0,8-5-773,1-9 0,12-3 0,10-10 0,4-3-2004,4-4 1,10-6 3017,12-3 0,11-9 0,8-3 0</inkml:trace>
  <inkml:trace contextRef="#ctx0" brushRef="#br0" timeOffset="50">6305 10320 12275,'0'-7'5453,"0"1"-3829,0 6-1104,0 0 1,0 6-298,0 2 1,0 5 0,0 4 0,2 5-430,2 2 1,-1 1 0,4 1 0,0 0 15,0-1 1,-4 1-233,1 0 1,2-5 0,-2-1 0,0-2-730,2-2 1270,-4-7 0,3-5 1,-5-8-1,0-6 126,0-6 0,0-5 0,0-9-198,0-4 0,0-4-62,0 0 1,0 0 0,0-1 0,0 1 0,2-1-496,2 1 1,3 5 0,7 3-834,3 3 0,-1 3 1,5 4-804,2 7 1,-4 6 2145,-2 7 0,3 6 0,0 1 0</inkml:trace>
  <inkml:trace contextRef="#ctx0" brushRef="#br0" timeOffset="51">6664 10333 8035,'0'8'7420,"0"1"-6187,0-6 0,0 8-158,0-2 1,0 2 0,0 2-974,0 0 0,0-1 0,0 1 0,0 0-1439,0 0 0,0 1 396,0 3 0,1-1 0,2 4 0,2-2 0,-1-1 941,1 2 0,-3-5 0,4 5 0</inkml:trace>
  <inkml:trace contextRef="#ctx0" brushRef="#br0" timeOffset="52">6613 9999 8035,'-9'-11'1084,"2"1"-139,1 1 1,-2 1-760,4-5 1,1 6-187,7 3 0,9 14 0,7 4 0</inkml:trace>
  <inkml:trace contextRef="#ctx0" brushRef="#br0" timeOffset="53">6856 10345 8035,'-13'13'3275,"6"-4"-2355,3-1 1,-2 1 0,2 4 52,1 0 1,2-5-1,1 1 1,0 1-628,0 1 0,5 2 0,4 1-219,2 3 0,2-3 1,0 2-1,0-5-156,0-2 1,1-2 0,2 3-1,1-3-64,-2-1 0,4-2 0,-2-5 213,-1-3 0,2-5 0,-1-7 0,-3-2 540,-4-2 1,2-2-534,-4-3 1,2-1 0,-1 1 0,-3 0-312,-1 4 0,-3-2 0,3 5 0,0-1 76,-1 1 0,4 1-1649,-3 4 0,-1 0 0,-3 2-504,4 2 0,-2 3 0,4 8 2261,-2 2 0,-6 9 0,-6 7 0</inkml:trace>
  <inkml:trace contextRef="#ctx0" brushRef="#br0" timeOffset="54">7164 10474 8035,'7'8'2474,"-3"1"-1986,3-6 0,2 2-72,8-5 1,-3 0 0,5-1 44,-1-3 0,2-8 0,6-6 0,-1-2-36,1-3 0,-5 3 0,-1-1 83,-1-2 0,-2 3 0,-6 0 0,-2 1 423,-5 4 1,-2 1 0,-2 1-322,0 0 1,-2 6-652,-2 3 1,-3-2 0,-6 3-32,0 4 1,2 1-345,2 6 0,-2 1 0,4 4 0,-2 1 0,2 2-453,1 1 0,-2 1-242,3-1 0,1-1 0,4 4 1,0 0-1,0 0-549,0 3 1,0-3 1054,0 1 1,6 0 0,4 4-1,4-3 605,3 0 0,2-5 0,-4 3-157,2-2 1,1-2 0,-6-8 0,1-3 72,0-4 1,-4-1 946,-1 0 0,-5-1 0,1-5-44,-2-7 0,2-1 0,0-7 1,0-2-135,2-1 0,-3-2 0,4 0-237,-1 1 1,2-1 0,-2 0 0,0 1-59,-1-1 1,5 5 0,-1 1 20,2 1 0,-2 2 90,-1 4 0,-3 1 596,3-1 0,-5 7-841,1 6 1,-7 6-374,-1 7 1,-4 4 0,3 0 0,3-2-250,0 0 1,2-3 0,0 1 0,2 0-255,2 0 0,3 4 50,6 0 0,4 0 0,1-4 1,2 0 11,3 0 0,0-1 0,0 3 655,-2 2 0,-5-7 0,1 3 0,-4-1 606,-5 4 1,-2-6-1,-6 3 137,0-2 0,-2 1 0,-2-1 1,-4-1-541,-4-1 1,4-7-3359,-1 3 0,6-5 3058,-1-5 0,3-7 0,1-8 0</inkml:trace>
  <inkml:trace contextRef="#ctx0" brushRef="#br0" timeOffset="55">8599 9807 8035,'-6'-20'632,"5"0"1,-5 4 0,2-1 7328,0 2-6587,-1 6 0,5 6 0,0 10-1034,0 6 1,5 13 0,0 1 0,1 4-1,1 6 1,-1 3-519,0 3 0,2 5 0,-2-2 1,0 1-873,-1 0-1,0-4 506,-5 4 0,4-2 0,0 2 0,-1-4-826,-2-3 1,-1-2-1,0-1 1,0-2-1666,0-5 0,5-9 3036,-1-4 0,6-3 0,-3-1 0</inkml:trace>
  <inkml:trace contextRef="#ctx0" brushRef="#br0" timeOffset="56">8843 10281 14688,'0'-7'4941,"0"12"-5093,0 7 1,0 4 0,0-2-517,0 3 1,1-2 0,2 3 0,1-1-614,-1 0 1,3 2-1,-1-4-868,2 3 0,-2-6 2149,3-3 0,1-6 0,4 2 0</inkml:trace>
  <inkml:trace contextRef="#ctx0" brushRef="#br0" timeOffset="57">8932 9871 8035,'7'-7'-633,"5"-3"0,-4 6 0,-1-1 633,2 5 0,0 12 0,3 2 0</inkml:trace>
  <inkml:trace contextRef="#ctx0" brushRef="#br0" timeOffset="58">9176 10204 9057,'-9'8'2800,"1"-4"0,3-1-1948,-3 1 1,4-3-356,-5 4 1,5 0-1,-5 1 1,1 1 0,-1 3 35,1 2 1,3 0 0,-3 1 0,-1 1-230,2 4 0,1-3 0,6 5-421,0-1 1,0 2 0,0-2-256,0 0 0,2-3 0,2 1 0,5-3-854,2-1 1,6 0-1,2-1 139,1-4 0,1 2 0,6-6 0,2-1-2529,0-1 3616,1-2 0,2 0 0,0 0 0</inkml:trace>
  <inkml:trace contextRef="#ctx0" brushRef="#br0" timeOffset="59">10009 9833 8035,'-6'-25'3770,"-2"4"-1676,-4 4 0,5 7 0,1 3-213,1 1 0,3 3 0,-2 8-1579,3 3 1,1 6 0,0 6-1,0 7-257,0 5 0,1 3 1,2 7-1,1 2-617,-1 1 1,-2 1-402,-1 1 0,0 3 1,2-3-1,1 1-642,1-1 0,4-3 0,-2-5 0,0-2-784,0-3 0,3-4 2399,0-9 0,2-8 0,2-7 0</inkml:trace>
  <inkml:trace contextRef="#ctx0" brushRef="#br0" timeOffset="60">10252 9653 8035,'-4'-33'2433,"0"4"0,-5 7 245,5 5 0,-2 9-1286,2 3 1,3 5 0,-4 6 0,2 8-116,-1 10 0,3 8-913,-4 6 0,0 8 0,0 4-258,3 4 0,0 7 1,2-3-447,0 1 1,0 2-1,0-4 1,0 1 0,0 2-1071,0-1 0,2-8 0,0-8 1,4-5-1570,1-4 0,-2-4-1930,3-8 4909,-5-10 0,8-6 0,-4-6 0</inkml:trace>
  <inkml:trace contextRef="#ctx0" brushRef="#br0" timeOffset="61">9868 9922 8035,'-13'-4'9818,"0"0"-6735,0-6-1773,6 8 1,3-3-1,8 5-562,5 0 0,14 0 1,6 1-1,8 2-546,6 1 1,3 1 0,4-5 0,-2 1-734,-1 3 0,0-2-534,4 2 0,1-3 1,-3-1-1,-3 0-953,-8 0 0,-1 0 0,-7 0-222,-1 0 1,-9 2 252,-7 2 0,-13 3 1987,-13 6 0,-17 0 0,-10 0 0</inkml:trace>
  <inkml:trace contextRef="#ctx0" brushRef="#br0" timeOffset="62">9804 10217 8035,'-13'0'2399,"0"6"3165,0-5-3688,0 5 1,8-4 0,6 0-929,11 3 1,8-1-1,11-4 1,7 0 134,8 0 0,9 0 0,5 0-1083,3 0 0,0-2 0,-2 0-588,-1-3 0,-6 1 1,0 4-1,-7-1-982,-9-4 1,-6 4 0,-11-2-2327,-4 6 1,-4 4 3895,-5 6 0,-8 0 0,-7 0 0</inkml:trace>
  <inkml:trace contextRef="#ctx0" brushRef="#br0" timeOffset="63">4460 12320 8127,'0'-20'275,"0"3"1,1 2 0,3 4-1,5 1 188,2 1 0,4 5 0,2-3 0,4 1 0,3 4 96,2 0 0,2-2 0,4 0 0,3 1 0,1 1-507,1 2 0,-4-4 0,1 0 0,0 1 0,-1 1-933,-3 2 0,-5 0 0,-2 2 1,-2 1 880,2 1 0,-4 12 0,-1-2 0</inkml:trace>
  <inkml:trace contextRef="#ctx0" brushRef="#br0" timeOffset="64">5677 11935 8172,'7'-26'153,"3"1"0,-4 1 0,1 2 0,3 7-31,1 5 1,2 4 0,-1 9 0,-2 4 244,-2 6 0,-5 8 1,1 2-1,-2 4 1,-2 4 114,0 2 1,-5 5 0,0 5-1,-2-1-459,-3-3 1,3 0-1,-2 1 1,-1 1-317,-1 2 0,-2 0 1,0-5-1,0 0-351,0 1 0,5-2 1,1-3-1,1-4-206,3-3 0,3-3 850,4-2 0,4-4 0,4-5 0</inkml:trace>
  <inkml:trace contextRef="#ctx0" brushRef="#br0" timeOffset="65">6510 11935 8113,'7'-27'1098,"-2"0"1,-4 0-1271,-1 3 0,0 11 0,-1 1 0,-5 4-7,-7 1 0,-5 4 1,-9-1-1,-3 4 398,-5 4 1,-2-1-1,-1 7 1,0 3 164,-1 2 1,6 4 0,5-4 0,5 4-582,6 1 0,8-3 0,5 3-102,3-2 1,4 4-1,4-4 203,6 2 0,9 0 0,4 3 20,7-2 0,4-1 0,3 3 84,2-2 0,0 1 0,3 3 0,1 1-39,-1 0 1,-3-1 0,0 0-38,-2-4 1,-9 3 0,-5-4 68,-7 0 0,-11 0 0,-5-4 214,-6 1 0,-11 1 0,-12-2 0,-8 1 309,-7-1 1,-5 2-1,-5-1-201,0-1 1,5-2 0,3-1-575,4 0 0,3-5 0,6 0 0,9-3-2017,5-2 2268,3-1 0,12-8 0,2-1 0</inkml:trace>
  <inkml:trace contextRef="#ctx0" brushRef="#br0" timeOffset="66">7151 11986 8127,'-9'0'774,"1"0"1,4 0-568,-5 0 1,5 2-1,-3 2-278,1 5 1,-4 9-1,3 6 1,-2 6 0,2 4 171,2 6 1,-1 0-1,3 7 1,-1 0-302,1-1 0,1 2 0,2-5 1,0-2-684,0-1 0,0-7 883,0-3 0,-5-3 0,-2-1 0</inkml:trace>
  <inkml:trace contextRef="#ctx0" brushRef="#br0" timeOffset="67">6997 12191 8183,'0'-25'249,"0"-5"0,0 0 229,0 2 0,6 5 1,4 1-1,6 1-401,5 1 1,7 2 0,2 5 0,0 0 122,1 0 0,-2 2 440,5 2 1,-5 3 0,1 6 0,-3 0-172,-2 0 0,1 6 1,-2 3-695,-3 2 1,-2 3 0,-8 2 0,-2 1 0,-3 4 0,-6-2 1,0 0 60,0-1 1,-8 5 0,-3-3 35,-5 0 0,-2 2 0,2-3 74,-1 1 0,0-4 0,4 1 0,0-3-342,1-1 0,0 0 278,4-1 1,2-3 0,6-1 119,0 2 0,1-2 0,4-1 0,3 0 222,4 0 1,2 0-148,3 2 1,-1 2 0,3-2 0,0 2 244,-3 2 1,1 0 35,-4-1-268,2-4 0,-9 3 0,2-3 84,-3 4 0,-5 1 0,-6 0 15,-7-1 0,-7 1 0,-10 0-158,-4 0 1,-3-5-1,-1 1-136,-1 1 1,-2-3 0,1 0-298,3-1 0,9 2 1,2-3-1,7-3-3061,5 0 3462,7 4 0,1 1 0,6 6 0</inkml:trace>
  <inkml:trace contextRef="#ctx0" brushRef="#br0" timeOffset="68">7805 12640 12668,'0'7'-1789,"0"-1"2944,0-6 1754,0 0-2412,0-6-353,0-7 0,0-8 0,0-9 32,0-4 0,0-4 1,1-5-86,3-4 1,3-7 0,6-3-159,0-2 1,4 7-1,2 0 1,-1 10 59,1 6 0,-2 6 136,-4 9-2,-6 8-510,-2 7 0,0 16 0,-1 4 314,-1 5 1,2 2 0,1 6-1,1 3-32,3 4 1,6 3-9,1 2 1,1-1-1,0-1 1,1-1-133,1-2 0,5-1 0,-4 0 307,3-8 0,0 0 1,-1-10 171,-1-3 1,-7-1 0,4-7 0,-2-2 320,0-5 1,6-6 0,-3-6-1,1-5 177,0-4 1,1-1-473,3-9 0,1-1 0,0-7 0,-1-2-91,1-2 1,-5-1 49,1-4-569,-7 6 1,4-4 0,-8 6-211,-2 2 0,1 7 1,-6 4-1,-1 4-4551,-2 5 5107,-1 8 0,0 8 0,0 5 0</inkml:trace>
  <inkml:trace contextRef="#ctx0" brushRef="#br0" timeOffset="69">8548 3090 8279,'-13'-6'72,"0"0"1,2-4-1,1 3 1,3 0 863,1 0-1092,2-2 0,5 2 1,3 4-1,5 5-10,2 2 0,8 5 1,2-4-1,5 1 182,4 0 1,4-1 0,9-2 0,5 1 3,6-1 0,7-1 0,11-2 0,-34-1 0,2 0 6,1-1 1,1 0 0,3 1 0,1-1 0,2-2 0,2 0-119,0-1 0,1 0 0,2 1 0,1 1 0,-1-1 0,1 0 104,-1 2 1,-1-1 0,-2-2 0,0 0 0,-1 1 0,1 1 11,2-1 0,0 0 0,-3 1 0,1 1 0,0 1 0,1 2 0,-3-1 0,0 0-46,-1 0 0,-1 0 0,2 0 0,1 0 0,-1 0 0,1 0 10,-1 0 0,0 0 1,0 0-1,0 0 0,-4 0 1,0 0 7,-1 0 0,0 0 0,1 2 0,0 0 0,-2 0 0,0 0-71,0 0 0,0-1 0,-1 2 1,0 0-1,-2-1 0,-1 0 84,1 0 0,-1-1 0,1 2 0,1 0 0,-1-1 0,1 0 6,1 0 1,0-1-1,-1 0 1,1-1-1,-3 0 1,1 0-1,-1 0 1,0 0 11,1 0 1,-1 0 0,3 0 0,0 0 0,-1 0 0,1 0-13,-1 0 0,-1 0 1,1 0-1,-1 0 1,-1 0-1,1 0 4,-1 0 0,1 0 0,0 0 0,1 0 0,0 0 0,-1 0 17,-2 0 0,1 0 0,0 0 0,0 0 0,1 0 0,1-1 0,1 0 0,-1-1 24,1 0 0,-2 0 0,-2-1 0,-1 1 0,31 1-23,-6-3 1,-6 2 0,-8-2 0,-5 3-21,-7 1 0,-9 0-223,-9 0-127,-3 0-126,-7 0 459,-1 0 0,-6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1-10T17:53:02.748"/>
    </inkml:context>
    <inkml:brush xml:id="br0">
      <inkml:brushProperty name="height" value="0.053" units="cm"/>
      <inkml:brushProperty name="color" value="#FF0000"/>
    </inkml:brush>
  </inkml:definitions>
  <inkml:trace contextRef="#ctx0" brushRef="#br0">2691 6089 8188,'-13'-5'245,"1"-2"0,-1-6 629,0 0-1027,6 0 0,3 6 0,8 3 0,4 2 36,4 2 1,2 0 0,3 0 0,4 0 110,4 0 0,2 0 1,1 0-5,2 0 0,7 0 0,0 0 0,6 0 21,2 0 1,7-4-1,5 0 1,2 1-15,7 1 1,2 2 12,5 0 0,-35 0 0,-1-1 0,0 0 0,-1-1 1,2 0-1,-1 0 38,2 0 1,-1 1-1,35 0 1,0 1-54,-36 0 0,0 0 1,0 0-1,1 0 1,1 0-1,0 0 31,2 0 1,0 0 0,-3 0 0,0 0-1,1 0 1,-1 0 0,32 0-17,-4 0 0,-1 0 0,1 0-73,-2 0 1,-3 0 0,-10 0 131,0 0 0,5 0 0,0 0 27,-2 0 0,0 0 1,0 0-37,1 0 1,7-5 0,-4 1 0,0 0 27,-2-2 1,-2 5-1,0-5-1,2 0 1,-1 3 0,-4-4-15,1 2 0,-1-1 0,0 3-13,1-1 0,2-5 0,-2 5 0,-3 0 5,-4-2 0,4 5 0,-4-4-50,1 4 0,1-3 1,-7-1-1,-3 1-25,0-2 0,-6 5 20,-1-3 1,-9-2 0,-4 2-195,-2 1-965,-8 1 1149,-2 2 0,-5 0 0</inkml:trace>
  <inkml:trace contextRef="#ctx0" brushRef="#br0" timeOffset="1">13290 7910 8166,'-6'-20'93,"0"0"0,-4 4 1,3-1 728,1 1-975,2 8 0,11 2 1,5 6-1,6 0 133,6 0 0,0 2 1,11 0 46,0 3 1,8-1-1,7-4 1,8 0 86,11 0 0,-31 0 0,0 0 1,4 0-1,0 0-56,3 0 0,0 0 1,3 0-1,1 0 0,-1 0 1,-1 0-1,1 0 1,0 0-120,-1 0 1,1 0 0,1 0 0,-1 0 0,-3 0 0,0 0 86,-3 0 0,0 0 0,-3 0 0,0 0 0,-2 0 0,0 0 0,0 0 0,0 0 20,2 0 0,0 0 1,34 1-1,-35 1 1,0-1-1,-2 1 1,0 1-4,35-1 1,2 0 0,-35-2 0,-1 0-3,36 0 1,-3 0-1,-5 0-41,4 0 1,-2 0 0,2 0-57,-3 0 1,-5-2 0,-11 0 0,-3-3 25,-4 2 1,-11-2-1,-6 0-78,-7 3-609,-5 0 251,-7 2 0,-7 2 0,-9 2 584,-2 4 1,-13 4-1,-3 1 1</inkml:trace>
  <inkml:trace contextRef="#ctx0" brushRef="#br0" timeOffset="2">807 13012 8010,'0'-13'530,"0"0"1,0 0 0,0 1-1076,0-1 0,2 1 416,2 4 1,3 2 0,7 6 0,4 0 0,4 0 213,7 0 1,4 0 0,6 0-1,6 0 3,6 0 0,7 0 0,11 0 0,3-1 19,-34-1 1,0 0 0,3 0 0,0 1 0,2-3 0,0-1-63,1 0 0,0 0 1,1 1-1,1 1 0,0-1 1,1 1-1,-1-1 1,0 1-13,-2-1 0,0 1 0,1 1 0,-1 1 0,-3-2 1,-1 0 52,0 0 0,0 0 0,3 3 0,0-1-65,0-1 0,0 0 1,0 1-1,-1 0 0,-3 1 1,-1 0-1,0 0 1,0 0-16,34 0 0,-33 0 0,1 0 0,-3 0 0,0 0 1,35 0-15,0 0 1,0 0 0,-2 0 30,1 0 1,-8 0 0,-1 0-5,-3 0 1,1 0 0,-5 0 0,-1 0 1,-7-4 0,-5 0 9,-7 1 0,-4 1 0,-5 2-401,0 0 0,-6 0-703,-3 0 0,-9 2 1074,-3 2 0,-4 3 0</inkml:trace>
  <inkml:trace contextRef="#ctx0" brushRef="#br0" timeOffset="3">577 6269 8121,'-6'-20'316,"0"-3"1,-4 7 336,2 5 1,5 2 0,-3 7 0,2-1 0,0 4-452,1 6 1,0 10-1,0 8 1,-1 6-1,0 9 1,-1 4 18,1 4 1,-4 7 0,2 3 0,-1 3-191,-3 5 1,3 1 0,-2-5-1,1 1-382,0 1 0,-2-13 1,5 2-1,-1-9-778,0-7 0,2-8 1,4-4 156,0-6 1,6-11 0,4-5 971,5-6 0,5-9 0,6-8 0</inkml:trace>
  <inkml:trace contextRef="#ctx0" brushRef="#br0" timeOffset="4">948 6166 8124,'13'-20'0,"-1"3"1754,-4 3 173,-2 1-1529,-6 6 1,-2 8-1,0 11 1,-4 5-182,-1 3 1,-2 1-1,-4 6-148,1 3 1,-6 2 0,1 3-167,2-1 0,-1-5 1,0 1-1,-2-2-192,-2 2 0,3-3 0,-5 2 0,0-5 287,-3-3 0,0-5 0,1 1-111,2-3 414,-2-1 1,8-6 47,-5-2 1,5-4 577,-1-1-713,9 0 1,2 1-177,6 4 0,0 3 0,1 8 1,2 2 89,2 2 0,3 2 0,-2 3 1,0 1-11,-1 0 1,5 4-247,-1-1 0,-2 1 1,1-4-1,1 0-610,-2-1 0,4 1 242,-2 0 0,1-5 0,0-1 0,-2-2-686,2-2 1,0-2 0,0-1-1,-1-2-309,1-2 1491,1-3 0,2-6 0,0 0 0</inkml:trace>
  <inkml:trace contextRef="#ctx0" brushRef="#br0" timeOffset="5">910 6769 10129,'0'-7'2043,"0"1"-1896,0 6 0,1 0-166,4 0 1,-3 0-1,8 0 1,3-1 58,3-4 0,1 4 1,-4-5-1,1 2 174,3 0 0,-3-6 0,2 1 0,-5-1 534,-2 2 0,-5-4 277,5 4 1,-6-4-524,1-1 1,-4 2 0,-4 1-426,-5 1 0,-2 7 0,-2-1 0,0 6-147,0 5 1,0 4 0,1 2-13,-1 3 1,4 1 0,1 5-480,-2-1 1,3-1-1,-1 5 1,1-1-687,0 1 0,4 0 570,-1-1 1,3 2 0,1 0 0,1 0-39,3-2 0,2-8 0,4 0 0,-1-3 108,1-1 0,2-2 0,4-2 607,1-5 0,6-3 0,-3-1 0</inkml:trace>
  <inkml:trace contextRef="#ctx0" brushRef="#br0" timeOffset="6">1397 6628 8124,'-6'-7'0,"3"-3"1478,-5 5 0,4 0-421,-5 0 0,0 5 1,-2 0-866,2 8 1,0 4 0,3 5 0,0 5-353,0 2 1,-2 2 0,4-1-1,1 1-632,1 0 1,2 2 445,0-2 0,2 2 0,2-8 0,3 0-407,0-3 0,5-4 589,-4-4 0,4-4 0,0-5 1,1 0 355,0 0 1,0-7 0,0-4 0,0-6 344,-1-3 1,1-2 0,0-5 45,0-3 0,-5 3 0,-1-1-150,-1 5 1,4-1 0,-3 4 52,0 0 1,0 1-537,-2 7-111,-4 4 0,6 10 0,-4 11 0,1 7 110,-1 4 0,-1 6 0,-1 1-75,3 2 0,-2 1 1,3 5-63,1-1 1,-4 0 192,2 1 1,-3-1 0,-1-1-1,0-2 92,0-6 1,0 3-1,-1-4 1,-3-2 108,-5-3 1,-4-6 0,-2 1 0,-4-2-340,-1-5 1,3-2-517,-4 0 1,5 0 0,-1-4 0,3-2-771,1-2 1,6-7 1418,2-2 0,10-9 0,2-3 0</inkml:trace>
  <inkml:trace contextRef="#ctx0" brushRef="#br0" timeOffset="7">1974 6500 8124,'0'-13'780,"-6"0"0,-1 0 420,0 0 1,-5 5-1,4 1 1,-4 1-267,-1 3 1,-4 2 0,0 1 0,0 0-718,-1 0 0,2 5 0,-4 4 0,3 2-415,6 2 0,-1 4 0,8 2 0,1 1-792,2 2 1,6 3 504,4 0 1,4 1-1,2 0 1,4-1-733,1 1 1,1-1 985,5 1 1,-1-2 0,0-1 0,-4-1 165,-4 0 0,-3-2 1,-1 0-1,-1-1 222,-4-4 1,-2 4 0,-6-2 0,-2-1 887,-2-2 1,-4-1-713,-10 0 1,4-1 0,-4 1 0,1 0-360,0 0 1,-2-2-817,2-2 1,3 2 0,-3-2-1,1 2 842,-1 2 0,-3 0 0,-6 0 0</inkml:trace>
  <inkml:trace contextRef="#ctx0" brushRef="#br0" timeOffset="8">769 7397 8062,'-40'0'0,"-1"0"5646,11 0-4680,11 0 0,16 0 0,21 0 0,11 1-243,11 4 1,7-4-1,10 3 1,7-2-432,8-2 0,-33 0 1,1 0-1,1-1 1,1 0-1,0 0 0,1-2-53,2-1 0,1 0 0,4-2 0,0 0-348,3 0 1,1-1 0,-3 1 0,-1-1 0,-3 1 0,-1 0 0,-3-1 0,-1 1-519,-3-1 1,-1 1 0,22-1 0,-16 3-2348,-11 2-1546,-15 2-82,-12 0 4602,-12 6 0,-7 1 0,-7 6 0</inkml:trace>
  <inkml:trace contextRef="#ctx0" brushRef="#br0" timeOffset="9">795 7923 8002,'0'-13'0,"0"0"0,0 0 1246,0 0 1,-5 5 0,0-1 0,-3 1-590,-2 1 0,-1-1 0,-2 6 1,-1-3-1,-2 2 0,-1 2-317,2 1 1,-4 4 0,1 2-323,-2 1 0,4 0 0,-1 3 0,3-1-171,1 1 0,4-3 0,2 1 0,2 2-513,2 2 1,-3 1 0,2-1-1,2 3 260,5 2 0,4-2 1,6 7 196,0 1 0,1-4 0,3 3 0,5 1 220,2 1 1,1 1 0,1 1 0,0 0 77,-1-1 1,-1 1-1,-1 0 1,-3 1 298,-1 3 1,-4-8-100,-6 4-85,2-3 1,-9 1 0,2 0 152,-3 2 0,-6-8 1,-4 7-1,-4-4 126,-4-1 1,-1 0-1,-5 1 1,2-4-685,-2-2 0,4-3-213,2 1 1,-1-1-1,1-4-595,1-4 1,3-4 0,3-5-1,3-7-940,1-3 0,4-12 399,6 1 1550,3-8 0,6 1 0,0-5 0</inkml:trace>
  <inkml:trace contextRef="#ctx0" brushRef="#br0" timeOffset="10">948 8076 8002,'0'-17'1160,"0"0"0,0 0-367,0 4 1,0 5 2535,0-1-2373,0 6 0,5-1-565,-1 8 1,2 8 0,-2 6 0,3 2-123,0 3 1,0 1 0,-3 3-253,5 3 1,-2-1 0,0 5-1,-1 0-225,-3-1 0,2 2 0,1-3-454,1 1 0,-4-5 0,3 2 1,-2-3-980,0-1 0,2-1 286,-2 1 1,-1-6 0,6-5 1354,1-5 0,1-10 0,2-7 0</inkml:trace>
  <inkml:trace contextRef="#ctx0" brushRef="#br0" timeOffset="11">1320 8012 8002,'0'-7'0,"-1"-3"3296,-4 6 0,2-5-2127,-5 5 0,5 1 0,-1 8-907,2 3 1,2 5 0,0 5 0,0 7-202,0 3 1,0 6 0,0-2-660,0 0 0,0 3 1,2 3-593,2 0 0,-3 1 0,5-1 0,-2 1-40,1-1 1,0-3-1,-2-3 1,3 0 1229,1-4 0,-4-7 0,3-2 0</inkml:trace>
  <inkml:trace contextRef="#ctx0" brushRef="#br0" timeOffset="12">1256 8025 8002,'-20'-18'1206,"3"-1"1,7-2 232,1 4 0,7 2 1,-3 3-724,4-1 1,2 4 0,4 2 0,4 1-209,7 4 1,8 0-477,6 2 1,6 2-1,-2 2 1,3 4-100,2 4 1,0 2 0,3 4 0,0 7-82,0 3 1,-7 4 0,-2-3 0,-2 6-447,-2 2 0,-8 0 440,-4-3 0,-4 3 0,-4-3 0,-5 3 179,-3 2 1,-4-1-1,-4-1 1,-7-3 237,-4-4 1,-4 2 0,-3-3 389,-1 0 1,-1-8 0,-2-4-113,0-2 0,-3-3 1,4 1-1,-2-1-303,1-4 1,2-2 0,3-6 0,3 0-1010,4 0 0,7-4 195,1-1 576,6-5 0,3-2 0,7-8 0</inkml:trace>
  <inkml:trace contextRef="#ctx0" brushRef="#br0" timeOffset="13">14635 15640 8189,'0'-38'626,"2"5"0,0 4 0,3 6 1055,-2 6 0,-3 12-1242,-5 9 1,0 6-1,-7 14-420,-1 3 1,3 12-1,-7 1-17,3 4 1,1 3 0,0 4-1,1 0 1,-1 1-193,0-1 1,-1 2-1,-2 1-288,-1 1 0,-6 6 0,3-4 0,0-1-141,3-5 1,9-9 0,3-4 0,4-7-811,1-4 1,6-8 1428,2-6 0,9-12 0,3-8 0</inkml:trace>
  <inkml:trace contextRef="#ctx0" brushRef="#br0" timeOffset="14">15161 15525 8338,'12'-30'0,"0"1"3156,-4 5-1957,-2 4 0,-12 13 1,-2 3-1,-4 4-1043,0 4 0,-6 7 1,0 8-132,-2 1 0,-3 3 0,-5 6 286,-2 6-456,-11 2 0,11 1 0,-9 1-348,2-1 1,0-1-1,-1-1 1,1-4-100,3 0 0,2-4 1,7-6 368,-1-5 1,6-4 0,3-5 96,3-4 538,7-2 136,1-2 1,7 0-1,2 1 694,1 4 1,6 2-592,-1 5 0,-2 1 0,2 0-447,1 0 1,-3 1 0,1 2-1,1 1-671,-2-1 0,4 2 94,-2-1 0,-2 6 1,0-2-1,0 4-870,0 0 0,0-3-630,2-1 1,2-1-836,-2 1 2708,2 3 0,2-9 0,0 3 0</inkml:trace>
  <inkml:trace contextRef="#ctx0" brushRef="#br0" timeOffset="15">15032 16063 8294,'0'-9'829,"0"1"874,0-2 1,5 3-585,-1-2 1,2 2-445,-2-1 1,3 1-49,6 2 1,1 4-296,3-3 0,-1 2-196,5 2 1,-1-4 0,3 0-1,-2-1 76,2 0 1,0 2-132,-2-6 1,2 5 0,-6-5 0,-1-1 122,-2-1 1,-5-2-169,-1 0 219,-5 1 1,3 3-214,-6 0 1,-6 2 71,-3-1 1,-2 2-77,-2 6 0,-1 2 0,-2 0 0,-2 5-283,-2 5 0,4-2 144,-1 7 1,1 1 0,1 1 0,-2 1-16,1 3 0,2 1 0,2 2-133,4-1 1,-4-3-1,5-1-51,0 2 1,1 1-1,6 2 1,0-2 69,0-3 1,0 2 0,2-6-1,2-3 1177,5-4 1,6 0-948,2-5 0,6-1 0,-1-6-1680,2-2 1,6-3 0,0-7 13,-2-3 0,3 0 0,1-8 1,-1-2 1538,0 0 0,-1 0 1,-4 0-1,-2-1 504,-3-2 1,-2 0 140,-6 4 0,-2 2 0,-1 1 0,-3 3 1705,-1 2 0,-2 1-629,-4 4 1,-1 6-1217,-3 2 0,1 4 1,-4 2-1,-1 4-377,1 3 0,3 5 0,-3 3 0,0 2-114,0 2 0,4 1-147,-1 5 0,2-2 0,2-1 0,0-3-312,0-1 1,2 2 0,2-4 0,4-1 257,4-2 1,-4-6 0,2 0 575,5-3-259,-3 0 1,7-7 193,-6-2 1,1-3 0,2-7-1,1-2 92,-2-1 1,0 0-1,-3 5 341,1 4-701,-6 2 0,5 7 1,-5 5 268,0 7 1,0 7-143,-3 10 1,-2-2 54,2 6 0,-1 2-36,1 7-18,-2-3-220,3 10 0,-5-11 101,0 4 80,0-3 25,-5-1 1,-4-7 82,-8-2 0,1-3-41,-5-1 1,0-10 119,-5-4 0,0-3 1,1-1-1,1-3-544,2-4 0,-1-2-111,6-4 0,0-2 0,4-7 0,2-2-949,2-1 0,4-5 0,6 0 1399,3-2 0,9-7 0,7-2 0</inkml:trace>
  <inkml:trace contextRef="#ctx0" brushRef="#br0" timeOffset="16">16083 15960 8286,'0'-12'1977,"-4"-1"0,0 0-1365,1 0 1,1 5 0,4 1 0,2-1 70,5 1 1,8 3 0,6-3 0,4 1-471,3 3 0,5 0 1,-1 1-1,3-3 1,2 3-688,-1 0 1,-5 2 0,-3 0-463,-3 0 0,-7 0 1,-3 0-1,-4 2-715,-5 2 1,-2-1 0,-7 5 672,-4 2 0,-3 0 978,-9-1 0,-3 8 0,-6-3 0</inkml:trace>
  <inkml:trace contextRef="#ctx0" brushRef="#br0" timeOffset="17">16109 16166 8286,'-13'0'797,"0"0"3137,0 0-3314,6 0 0,7 0 0,10 0-17,6 0 1,4 0 0,7 0-1,1-2-240,2-2 0,2 1 1,-4-4-1,2 1-436,-1 3 0,0-2 0,-2 0-1132,-2 3 1,-8 0 1204,0 2 0,-3 0 0,-1 0 0</inkml:trace>
  <inkml:trace contextRef="#ctx0" brushRef="#br0" timeOffset="18">17198 15627 8206,'0'-31'295,"0"5"0,0 1 1,0 6-1,0 5 711,0 1 1,-6 2 0,-2 2-1,-3 5-356,-2 2 1,-1 8 0,-2 3 0,-3 2-321,-1 2 0,0 5 0,-2 4 0,0 3-281,0 5 1,-3 2 0,1 3 0,3-1 87,4 2 1,2 1 0,3 1 0,0-1-380,4-2 1,2 0 0,6-5 0,0-1-477,0-2 1,7-3 0,4-3 0,7-4-268,2-2 1,2-3-1,7 0 213,1-4 0,5-2 1,-1-6-1,3 0-1093,2 0 1865,5 0 0,-4-11 0,4-4 0</inkml:trace>
  <inkml:trace contextRef="#ctx0" brushRef="#br0" timeOffset="19">17506 15781 8206,'0'-26'0,"0"6"1898,0 3 1,0 3-411,0 1 1,0 8-1138,0 5 1,0 7 0,0 8-246,0 2 1,-2 6 0,-1-1-303,-1 2 0,0 6 0,4 1 0,0 0-19,0 1 0,-1-1 0,-2-1-536,-2 4 0,1-2 0,4-3-33,0-2 0,-4-1 0,0-2 28,1-2 0,0-4 628,-1-5 1,1-6-1,-4-4 352,1-6 0,2-10 1,4-9-1,0-7-92,0-5 0,4-5-19,0-3 0,6-4 1,-1-5-1,2-2 245,2-2 0,1 0 0,2-2 209,1 5 1,4-1 0,-2 10-39,1 2 0,0 13 0,1 6 0,-4 8-7,-3 5 1,-1 4-1,0 5-303,0 0 0,-2 5 0,-1 4-155,-1 2 0,-1 4 0,4 0-268,-4 2 0,-2 5 1,-6-4-1,0 2-57,0 3 1,0 1 0,0 0 0,-2-1-98,-2-1 0,-7-3 0,-8 4 331,-1-1 1,3-7 53,-4 2 0,1-2 0,-3-3 67,2 1 1,1-6 0,0-1-1,6-2 953,4 1-566,1-1 1,4-3-120,5 4 0,1 2-107,7 6 0,1-1 0,4 1 0,0 0-33,-1 0 1,1 0 0,0-1-154,0 1 1,0 0 0,0 0-574,-1 0 1,1 0-1,0-2 1,-2-1-615,-2-2 0,2 0 1,-2 2-1,2-3-1040,2-2 1,0 4 2157,0-5 0,5 0 0,2-4 0</inkml:trace>
  <inkml:trace contextRef="#ctx0" brushRef="#br0" timeOffset="20">18134 15653 8206,'0'-20'853,"-2"-3"0,-1 6 0,-1 1 3877,1 2-3677,2 1 0,1 8 0,-2 5-876,-2 7 1,3 10 0,-4 4-230,4 3 1,0 8 0,-2 2-79,-1 3 1,-5-3 0,3 0 0,-1 2-28,-3 1 0,3-3 1,-1-1-1,-1-2-296,2-2 1,-3-2 164,6-2 0,-5-5 0,5-3-800,1-2 1035,2-8 1,1-3-1,0-8 337,0-5 0,0-4 0,0-4 1,0-4-177,0-3 1,4-3 0,2-3 0,1-4 99,3-3 1,-3-2 168,1 1 1,-1-1-1,3 1 1,-1 1 282,1 2 0,-3-2 0,2 5-179,0-1 0,-1 3 0,-1 7-4,-2 2 0,1 5 0,-3-1 670,1 3-920,1 7 1,-5 2-370,0 10 0,0-2 1,0 5-462,0 2 0,4 1 470,0 2 0,0-4 0,-2-1 0,1 4-8,1 3 0,2 0 1,-4 3-1,4 1 26,1 2 0,-4 3 43,1 2 1,2 0 0,0-1-1,-1 2-148,1 3 1,4-1-1,-3 3 1,2 0 28,-1-4 0,1 1 1,4-1 101,-1 2 1,1-4-1,0-6 56,0-2 1,0 1 0,0-5 0,-1 0 33,1-2 1,0-8 0,0 0 0,0-2 153,-1-2 1,3-2 151,2-2 1,-3-3 0,5-7 0,-1-3 324,3-5 0,-1-3 0,0-5-164,-1-5 0,-1-3 0,-1-5-202,5-4 1,-4 3 0,-1 0 0,-2 1-40,-3 0 0,1 1 0,-1 3 1,-4 4-86,-4 5 0,-2 1-439,-2 12 1,0 4-1069,0 5 1,-2 5-567,-2-1 0,1 2 0,-4 4 1931,1 2 0,-9 9 0,1 7 0</inkml:trace>
  <inkml:trace contextRef="#ctx0" brushRef="#br0" timeOffset="21">15250 17319 8246,'-13'-12'293,"1"-1"1,-1 1 0,0 4 0,0 3 0,0 4 418,1 1 1,-3 6 0,0 4-1,-2 4 1,1 4 0,2 4-440,1 5 0,0 0 0,2 6 0,2-2-342,5-2 1,2 2 0,4-1-1,4-2-354,6-1 1,3-2 0,6-4 0,2-5-6,1-6 0,6 0 0,0-6 0,-2-3 226,-1-4 0,-5-4 1,-2-7-1,-2-3 370,-2-4 0,-3-4-9,-5 0 1,-2-1-1,-6-1 1,-2-1-68,-2-2 1,-3 0 0,-6 4-1,2 0-756,2 1 0,-1-1 0,5 2 0,-1 3-1053,0 3 1717,2 4 0,10 1 0,1 1 0</inkml:trace>
  <inkml:trace contextRef="#ctx0" brushRef="#br0" timeOffset="22">15635 17717 10323,'-7'-17'1303,"2"-2"0,4-1-734,1-3 0,0-1 0,0-3 1,1-3-388,4-4 1,2 1-1,7-1 1,2 0 0,4 0-596,4 0 0,-1 5 0,8 1-678,0 5 1,-4 4 0,5 6 0,-3 2 1090,1 2 0,6-2 0,-3 4 0</inkml:trace>
  <inkml:trace contextRef="#ctx0" brushRef="#br0" timeOffset="23">16750 16871 8233,'-6'-26'1371,"5"2"0,-4 2-323,4 5 0,-3 16 0,-1 11 0,1 13-724,-2 9 1,3 7 0,-5 4 0,-2 4-139,-1 2 0,2 1 1,0 0-1,1 0-661,1 3 1,-5 5 0,5-2-1,-1-4-592,-1-3 0,6-5 0,-2-6 0,0-1-3201,1-2 4268,0-10 0,10-6 0,1-6 0</inkml:trace>
  <inkml:trace contextRef="#ctx0" brushRef="#br0" timeOffset="24">17032 17114 8233,'7'0'1755,"-2"0"59,-5 0-142,0 0 0,-5 2-1119,-4 2 1,-2 2-1,-1 4-475,4-2 1,-4-1 0,4 3-159,-3-1 1,-2-1 59,0 5 0,-1 0 0,-2 0 0,-1 1-91,1 3 1,-2-3 0,-1 5-1,1-2 69,-1 0 1,-2 2-1,4-4 33,1 2 0,-1 0 1,3-4 33,2 0 1,2 0-51,-2 0 1,4 0-120,4-1 1,3 1 0,1 0-51,0 0 0,0-5 110,0 1 0,0-5 0,0 5 87,0 1 0,4-3-101,0 1 0,6-3 1,-1 2-193,2-2 1,3 4-1,2-5 1,1 1-385,-1 0 1,2-3 0,1 2 0,1-1-471,3 1 1,1-2 435,1 2 1,1-3 707,0-1 0,-1 0 0,1 0 0</inkml:trace>
  <inkml:trace contextRef="#ctx0" brushRef="#br0" timeOffset="25">17019 17524 8233,'-6'-7'3927,"5"-4"-2212,-11 10-1456,11-11 1,1 9-1,10-5 1,4-1-1,5 1-83,0-1 0,7-1 0,5-6 1,1-1-198,-1 2 1,-1-4 0,-4 2 0,-1 0-208,1-2 0,-6 5 0,-3-3 250,-3 3 1,-7 1 0,-2 0 486,-4 0 1,-1 5 0,-1 1 35,-4 1 1,2 2 0,-5 4-187,-2 0 1,3 0 0,-2 0-272,-1 0 0,3 0 0,-1 1 0,-1 3-95,2 5 1,-4 2-1,2 2-79,-2 0 1,-2 1-1,0 2-89,0 1 1,0 2 0,1-4 0,0 4-46,4 1 1,-2-3 0,4 3-95,-1-2 1,4 1-1,-1-4-348,2 3 0,2-1 0,0-5-267,0 1 0,2-1 345,2-4 1,-1 2 0,5-6 0,2-1-353,2-1 0,1-2 0,1 0 261,3 0 0,1 0 0,5-2 675,-1-2 0,5-3 0,5-6 0</inkml:trace>
  <inkml:trace contextRef="#ctx0" brushRef="#br0" timeOffset="26">17506 17332 8233,'0'-13'2540,"0"1"-1176,0 4-299,0-3 0,-2 10-557,-2-4 0,3 5 0,-4 6-451,4 7 0,1 0 1,0 4-352,0-3 0,1 0 0,4 2-194,3 1 1,4 0 0,2-6 195,3-2 0,-3 1 1,3-6-1,-3-1 48,-1-1 1,4-8 397,0-3 0,5-4 1,-4-2-1,1-4 219,-1-1 0,-1 5 0,-4-4 543,0 1-662,0 3 1,-5 3 0,0 9-81,-3 6 1,0 11-1,-7 10 1,-1 6-127,-1 3 0,-5 1-75,5 4 0,0 5 1,2 1-1,0 0-105,-3 1 0,-3 2 0,2-5 176,-1 0 1,3-3 0,-5-1-374,-1-4 0,3 0 0,-1-7 0,-1-4-1671,2-3 0,-3-3-374,6-4 2374,-1-12 0,11-8 0,1-13 0</inkml:trace>
  <inkml:trace contextRef="#ctx0" brushRef="#br0" timeOffset="27">18031 17345 8120,'0'-13'4426,"0"0"-3089,0 1 1,2-1-922,2 0 0,3 4 1,6 2-1,1 2 0,3 0-280,4 0 0,4 3 0,0-2 0,2 2-691,3 2 1,-3 0-1,3 0-749,-3 0 0,-1 0 0,-2 0-289,-2 0 0,-4 6 1,-5 3 1592,0 2 0,-1 8 0,1 1 0</inkml:trace>
  <inkml:trace contextRef="#ctx0" brushRef="#br0" timeOffset="28">18134 17640 8099,'0'-9'5723,"0"1"-5240,0 5 1,1-4 0,5 4-724,7-1 0,7-6 1,8 3-1,3-2 1,2 0-3115,3-1 3354,6 5 0,4-12 0,5 2 0</inkml:trace>
  <inkml:trace contextRef="#ctx0" brushRef="#br0" timeOffset="29">19172 17140 8109,'0'-19'354,"0"5"1,0-3 0,0 3 0,0 1 2456,0 0 0,-2 2-1908,-2 2 1,-3 3 0,-6 8-419,0 2 0,0 3 0,1 8-262,-1 2 0,-3-2 1,2 7-1,3 0-157,-1 3 1,2 2 0,0 1 0,2 2 15,-2-1 1,3-2 0,-1-2-1,3 1-573,2 0 0,2-1 43,1 1 0,0-2 1,1-1-1,3-3-1125,5-2 1,8-1 0,4-4 65,3 0 0,2-2 1,0-1-765,-1-1 2271,7-6 0,-5 3 0,4-6 0</inkml:trace>
  <inkml:trace contextRef="#ctx0" brushRef="#br0" timeOffset="30">19543 17166 8109,'-7'-8'2418,"-4"-3"0,5 11-1879,-2 0 1,-4 6-419,4 7 0,1 5 1,-1 3-1,1 5-129,0 4 1,3-3-1,-3 3 1,1-2-409,3 2 1,2-3 0,-1 2 173,-2-6 1,3-5-1,-4-5-405,4 0-53,1-6 822,0-1 1,1-18-1,2-5-44,2-6 0,5-7 0,-2-2 14,3-5 0,4 4 0,0-8 45,2-1 1,6 2 0,-1 5 0,2 1 78,1-2 0,1 6-117,0 4 37,-6 6 0,4 8 0,-4 0 53,0 4 1,-2 2 0,-6 7 0,-4 4 280,-4 3-485,-2 4 0,-2 0 0,-2 3 0,-2 0-63,-4 3 0,-4-1 1,-1-5-8,1 1 0,-3 0 1,0 0-1,-2 0 151,1 0 1,-3-1-1,2 1 206,2 0 0,0 0 1,3 0-1,-1-1-53,0 1 1,4-3 0,2 2-121,2 2 0,0 2 0,5-4-58,0 1 1,2 0-1,1 0 1,2 0-87,2-1 1,-2 1 0,3 0-410,2 0 0,2 0-278,0 0 1,1-5 0,0-1 0,0 0-897,0 0 1,-5-2 1627,1 3 0,-1 1 0,5 4 0</inkml:trace>
  <inkml:trace contextRef="#ctx0" brushRef="#br0" timeOffset="31">19851 17589 12767,'9'-13'737,"-1"-2"-223,2-2-432,1-8 0,2-8 1,0-8-1,1-5 296,3-5 1,-1-9 0,4 2 0,-2-1-93,-2 4 0,-2 6 0,-1 4 0,0 3 0,-2 8 288,-2 7 1,-2 11-1,-4 2-116,1 4-388,0 7 0,-2-2 0,1 6-168,1 3 0,2 3 0,-2 6-172,5 0 1,-2 1 0,1 2-1,1 3 65,-2 0 0,3 4 0,-5 6 0,1 1-172,0-2 1,2 5 0,-3 0 87,-2-1 0,2 5 1,1-4-435,1 0 508,-4 4 0,7-10 0,-4 3 190,1-3 1,-3-7-1,3-3-48,-1-3 0,4-7 378,-2-2 0,-1-11 0,2-5 0,1-8 319,1-5 1,-2 0 0,-1-10 0,2-3-212,2-5 1,1 1 0,-1-5-545,1 2 0,-4 1 1,-1 5-1,2-1-657,2 1 0,0 5 1,0 5-448,-4 5 0,2 4 0,-4 8-1952,1 3 3187,-4 2 0,8 17 0,-3 3 0</inkml:trace>
  <inkml:trace contextRef="#ctx0" brushRef="#br0" timeOffset="32">20710 17576 8109,'0'13'1164,"0"-5"-538,0 1 1,-5-1-1,1 5 1,0-2-156,-2-2 1,3 2 0,-5-2 0,-2 2-407,-2 2 0,-2 0 0,-2 0 0,-2 1-982,-2 3 0,3-3 0,-4 3 0,-1-2 917,2-3 0,-4 1 0,4 0 0</inkml:trace>
  <inkml:trace contextRef="#ctx0" brushRef="#br0" timeOffset="33">21248 16935 8109,'7'-26'344,"3"6"0,-6 2 0,0 1 0,1-1 0,-1 3 543,-1 1 0,-2 1 1,-2 0-1,-3 0-285,-5 0 1,-4 5 0,-2 1 0,-3 1 0,1 3-263,-1 2 0,4 1 0,-3 0 0,2 0 0,2 0-559,1 0 1,5 5 0,2 5 0,4 5 42,1 2 0,1 5 0,4 0-154,3 2 0,8 6 0,1 0-50,-1-2 0,2-1 1,1 0 47,0 3 1,-3-3-1,1 5 338,-3-1 1,-1-4-1,0 5 1,-2-3 155,-2 1 0,1-1 0,-6-6 0,-2-2 154,-5 2 0,-4-3 0,-8 0 1,-2-2 416,-4-2 1,-3-6-445,-2-2 0,-4-1 1,0 2-260,2-5 1,2-2 0,5-2-719,4 0 0,-2-2 0,4-2-474,3-5 0,1 2 0,7-1 0,2-2-2330,5-2 3492,4 0 0,6-7 0,0-1 0</inkml:trace>
  <inkml:trace contextRef="#ctx0" brushRef="#br0" timeOffset="34">21312 17345 8109,'11'-9'0,"-2"1"0,2 4 574,-2-5 0,4 2 0,2-3-33,2 1 1,6 1 0,-2-5-143,4 0 0,0 0 0,1-1 0,-2-1-21,-2-3 0,0 1 1,-5 5-1,-2-1 215,-5 0 0,-3 4 37,-3 1 1,-4 1-358,0-2 1,-6 2-1,-7 4 1,1-1-112,-1 1 1,0 2 0,0 2 0,0 2-603,1 1 1,-1 6 0,1-1 0,2 2-624,2 2 0,5 0 0,-3 0 49,1-1 0,3 5 0,-2 2 597,3 1 1,1-3 0,1 4 158,3 2 1,-1 1 0,6 2-40,1 0 0,1-2 297,2-3 0,5 3 0,2-4 0</inkml:trace>
  <inkml:trace contextRef="#ctx0" brushRef="#br0" timeOffset="35">21658 17486 8732,'7'-6'942,"-1"-2"-311,-1-4 0,-3 0 1,4-3-6,-1-2 1,1-3 0,4-5-65,-2-1 0,1-4 1,4 0-1,0 2-8,-1 1 1,0 2 0,-2 4-151,-2 4 0,1 3-229,4 1 1,-5 6-423,1 2 1,-6 10 0,1 3 0,-3 4-159,-1 1 0,0 1 1,0 1-71,0 3 0,0-1 1,0-5-58,0 1 1,0 0 0,0 0-2,0 0 1,0-5 371,0 1 1,0-5-1,2 3 255,2-1 0,-3-3 0,5-8 175,0-3 0,1-3 0,6-2 7,0 0 0,-1 0 0,1-1 0,0-2 293,0-1 0,4 0 0,0 4-172,-1 0 1,-1 2 0,1 1-53,1 1 0,0 2 1,-4-1 103,0 3-411,0 4 1,-5 1 0,1 0 9,1 0 0,-5 1 1,1 2-1,-2 3 29,1 1 0,-1 2 0,-4 4-162,0-1 0,0 1 0,0 0-135,0 0 1,-2 1-1,0 2-337,-3 1 0,0 1 0,2-2 0,-1 1-793,1-1 0,-3-2 0,2-1-2343,1 0 3693,1 5 0,2 2 0,0 6 0</inkml:trace>
  <inkml:trace contextRef="#ctx0" brushRef="#br0" timeOffset="36">22388 17422 15164,'0'8'2015,"0"1"-1850,-5 0 0,-1 5 0,-5 1-474,-2 3 0,3 4 0,-7 0 0,3 2-1078,1 2 1,0 3 0,1 1 1386,4-1 0,-3-2 0,3-1 0</inkml:trace>
  <inkml:trace contextRef="#ctx0" brushRef="#br0" timeOffset="37">22811 16858 8109,'-7'-19'773,"-3"5"0,6-3 1,0 3 1245,-2 1 0,5 4-1833,-4 1 1,4 11 0,1 1 0,0 6-182,0 3 0,0 7 0,0 4 0,0 4-358,0 1 0,0 2 0,1-1 0,4-3-337,3-4 0,-1 1 265,2-2 0,-1-4 1,5-2-1,0-6 354,0-6 1,4-3 0,1-1 230,2 0 1,-3-11 0,3-6-1,0-7 555,0-6 1,-4 1 0,1-5-305,-3-1 1,-1-1 0,-2 2 0,-1 2 182,-1 1 1,-6 10 293,1-1-452,-3 7 1,-1 9-569,0 6 1,0 7 0,0 10 0,-1 5 47,-3 2 1,1 7 0,-4 3-1,1 3-134,3 2 0,-2 3 88,0 1 0,0 1 0,2-2 0,-3 2-139,-1 1 0,-2-2 0,-2 3 129,2-2 0,-2 0 1,2-3 83,-2 2 0,-2-2 1,-1-6-1,-2-6 261,-1-1 1,-1-8-1,1-3 1,-3-3 250,0-1 1,0-6-445,3-3 1,3-3 0,-4-1 0,4 0-371,1 0 1,5-1-1,-1-3-680,-1-5 1,5-4 0,0-2-2251,4-2 3288,1-6 0,6-3 0,1-7 0</inkml:trace>
  <inkml:trace contextRef="#ctx0" brushRef="#br0" timeOffset="38">23055 17294 8109,'13'-6'415,"1"-3"0,2-2 126,1-2 1,5 0-1,0 1 1,2-1-26,2 0 0,3 0 0,0 0-199,-5 1 1,2-6-1,-6 1 15,0 2 1,-2 0 0,-6 3 0,-4-1 155,-4 0 1,-2 4 0,-4 1-143,-2-2 1,-3 4 0,-7 2-171,-3 2 1,1 2 0,-4 2-75,2 2 1,-4 3 0,4 6-1,-1 0-318,1 0 1,1 4 0,4 1 0,0 1-698,0-1 1,2 5-143,2-1 0,-1-2 1,6 1-1,1 2-179,2 1 1,6-3 0,5 1 407,6 0 1,8-3 825,6-2 0,11-3 0,-1-1 0</inkml:trace>
  <inkml:trace contextRef="#ctx0" brushRef="#br0" timeOffset="39">23644 17204 8109,'0'-13'0,"0"0"734,0 1 0,5-1 0,-1 0 141,-1 0 1,-2 0 0,-1 0 287,0 1 0,-1 3-80,-4 1-671,-2 5 0,-1-3-242,-1 6 0,1 0 0,-5 0-55,0 0 0,0 1-64,0 4 0,1 2 1,-1 6-1,0-1-112,0 1 1,-4 1 0,0 2-121,1 1 1,2 2 0,1-4-58,0 3 1,1 3 0,0-3 0,2 1-205,2-1 1,5 0-1,-1-6 1,2 1-154,2 0 0,2-4 472,2-1 0,0-5 1,8 1-1,2-2 157,0-2 0,6-6 1,0-3 7,0-2 1,4-2 0,-4 0 212,0 1 1,3-1 0,-6 0 0,-2 0 1588,0 0-278,-3 0-443,1 1-1527,-6 4 0,-1 4-23,-6 8 1,0 4-102,0 4 1,2 0 62,2-4 1,-1-2-1,5-6 409,2 0 0,2 0 1,0-1-1,1-4 290,0-3 0,1-5 0,2-3 297,1-1 1,2-4-1,-4 2 491,2-1-572,0 5 1,-4-4 852,0 6 0,-4 6-892,-1 3 1,-5 8-450,1 5 1,-2 7 0,-2 2 0,1 2-935,3 3 1,-1 1 0,6 2 0,2-2-716,5-3 0,-1 2 330,7-6 365,5 6 1,1-9 991,6 3 0,1-3 0,3-1 0</inkml:trace>
  <inkml:trace contextRef="#ctx0" brushRef="#br0" timeOffset="40">19031 16832 8109,'-6'-13'504,"3"1"1,-4-1-1,0 1 235,0 4 1,-2 2-1,-3 8 1,-1 2 0,0 6-174,0 5 1,0 5 0,0 6 0,1 1 0,-1 3-216,0 4 1,2 3 0,1 2 0,3 1-217,1 2 0,2 4 1,4 8-1,0 3-614,0 3 1,1 4 0,3-7 0,5 1-688,2 4 1,9-5-1,6-3 1,8-6 1165,7-5 0,10 2 0,-21-22 0,-1 0 0</inkml:trace>
  <inkml:trace contextRef="#ctx0" brushRef="#br0" timeOffset="41">24285 16640 8109,'0'-26'843,"-1"2"1,-2 3 0,0 5-286,4 6 0,5 6 0,8 9 0,3 10 0,5 9-103,2 9 0,6 9 1,1 7-1,2 5 0,1 6-201,-1 2 0,-2-2 1,-7 0-1,-2 0-127,-5-2 0,-9 2 1,-3-9-1,-5-5-216,-5-5 1,-7-4-1,-10-1 1,-2-5-558,-2-4 1,-1 0-1,-1-9-325,-2-3 1,0 1 0,6 0-1,2 1 971,5-2 0,-3 0 0,1-3 0</inkml:trace>
  <inkml:trace contextRef="#ctx0" brushRef="#br0" timeOffset="42">17160 5089 8109,'0'-32'2595,"-2"2"-1778,-2 8 0,1 17 1,-4 15-1,0 12-433,0 11 0,3 10 0,-5 4 0,-1 4 0,0 3-395,2 2 0,-4 4 1,5-3-189,0 1 0,-4 2 0,3 3 0,0-5-181,-1-7 1,5-5 0,-3-8 0,0-1-1014,0-2 0,4-10-9,-1-8 0,4-10 875,4-7 0,4-7 0,8-10 527,1-4 0,6-13 0,-2-5 0,9-14 0,3 1 0</inkml:trace>
  <inkml:trace contextRef="#ctx0" brushRef="#br0" timeOffset="43">17519 5128 8109,'24'-24'0,"-3"2"1995,-4 5 912,-8 3-2360,-4 7 0,-5 3 0,0 8 1,0 4-22,0 4 1,-5 5 0,-2 1-336,0 2 1,-9 6-1,3 4 1,-1-2-294,0-1 1,-5 3-1,-1 2 1,-1-1-14,-1 0 0,1 4 0,-5-6 0,1-1-127,-1-6 1,1 1 133,-1-6 1,0 0-1,2-5 1,1-2 172,2-2 1,5-5 921,-1 1-254,9-2-754,2-2 0,6 1-27,0 3 0,1 4 1,4 4-1,2 1-161,0 0 0,4 1 0,-2 2 0,2 1-525,2-1 1,1 2-316,3-1 1,-2 5 0,2-4 0,-2 1-794,2-1 1,-2 4 1841,2-5 0,3 5 0,0-2 0</inkml:trace>
  <inkml:trace contextRef="#ctx0" brushRef="#br0" timeOffset="44">17480 5743 14794,'13'-11'672,"0"2"1,0-1-610,-1 6 1,5-6 0,1 2 151,-3-4 1,4-1 0,-2 0 0,-2 1 0,0-1 406,-2 0 1,-6 0-1,-2 0 321,1 1 0,-5-1-473,4 0 1,-8 4 0,-3 2-326,-1 2 0,-1 0 1,-5 5-148,0 0 0,0 2 0,0 2-350,0 5 1,1 2 0,-1 2 0,1 1-365,4 3 0,-2 2 1,4 3-1,1 0-477,-1 1 1,0 1 153,2 1 0,2 1 0,-2-2 177,3-2 0,2 0 0,3-5 222,5-1 0,4-2 1,2-2-1,4-2 225,1-2 0,1-5 0,6 1 0,2-4 415,1-4 0,5-9 0,-2-7 0</inkml:trace>
  <inkml:trace contextRef="#ctx0" brushRef="#br0" timeOffset="45">17916 5653 8108,'0'-12'396,"0"-1"0,0 4 2339,0 1-308,0 5-1995,-6-9 1,0 12 0,-2 0 0,2 8-708,1 3 1,3 3 0,-2 2-17,2 1 0,2 6 1,0-3-48,0 0 1,0 2 0,2-3-1,1 0-128,1-1 0,2-2 0,-2-6 987,4-2 1,4-5-280,1 1 1,-1-4 0,1-4 0,0-4 160,0-4 0,1-6 0,2-4-96,1-2 0,0 0 0,-4 1-259,0 2 1,-1 5 0,1 0 0,0 5-93,0 2 0,-5 7 0,0-1 0,-3 6 76,-2 5 0,-1 9 1,-2 6 264,0 5 0,0 9 0,-2 6-149,-2-1 1,1 3 0,-6 2 0,-1 3-278,-1 1 0,-2-5 22,0-3 0,1-4 0,-1-2 1,-1-1-651,-4-2 1,4-5-1,-4-1 1,-1-4-3660,-2-2 4416,-3-1 0,-8 5 0,0-1 0</inkml:trace>
  <inkml:trace contextRef="#ctx0" brushRef="#br0" timeOffset="46">16750 5730 8108,'12'-20'587,"1"3"1,-4-1 252,-1 1 0,1 0 0,4 4 1275,0 0 1,-6 0-224,-3 0-1569,-3 1 1,-8 0-1,-6 2 1,-7 2 89,-4-2 0,-8 3 0,-5-1 0,-6 3-396,-3 2 0,-2 1 1,-6 4-50,-2 2 0,-8 6 0,3 11 0,0 9-117,-2 6 1,34-14-1,1 2 1,-1 1 0,1 1-1,0 3 1,1 0-478,-2 2 0,2 1 1,2-2-1,2 0 355,-16 30 0,6-1 1,9 6-1,3-3-228,4-2 1,4-3 0,3-6 310,1 1 1,5-5-1,-4 0 1,-2-2-47,-2-4 1,-1 1 188,1-12 0,0 0 0,2-6 1,2-3 56,-2-4 0,3-8 465,-2-5 1,6-4 902,-1-4 1,-3-5-1111,-2-8 0,4-7 0,-1-7 0,2-2 0,-1-3 249,3-1 1,0-4-1,2 1-141,0 3 0,4 6 0,2-2 87,1 2 1,0 2-386,2 8 0,2 4-645,-2 8 1,-4 13 418,0 9 0,-4 13 1,-1 1-1,0 4-24,0 5 0,0 1 0,0 1 0,-1-1-143,-4-2 1,4 2 218,-3-3 0,-2-3 0,2-1-5,1-3 0,2-3 0,1-2 1,0-5-114,0-3 0,5-7 468,4-3 0,4-2 0,4-2 0,4 0 0,2-2 189,-2-2 0,8-3 0,-4-6 0,4-1 0,2-3 0,0 1-907,4-5 0,2 4 1,-5-3-43,1 1 1,3 2 0,-6 4-1226,-2 0 0,-5 1 0,-2 0 1729,2 4 0,1-4 0,2 5 0</inkml:trace>
  <inkml:trace contextRef="#ctx0" brushRef="#br0" timeOffset="47">18544 5628 11296,'-7'-9'987,"1"2"0,2 0 2,-1 0 0,3 4 1,4-3-533,3 1 1,5 3 0,0-2-1,4 1-685,3-1 0,6 2 1,-2-2-1,3 3 0,2 1-800,0 0 0,1-5 0,1 1 33,2 1 0,4 2 0,-4 1 0,-1 0-528,-2 0 0,-7 4 1523,-3 0 0,-3 12 0,-1-2 0</inkml:trace>
  <inkml:trace contextRef="#ctx0" brushRef="#br0" timeOffset="48">18659 5807 14727,'13'0'-515,"1"0"1,5-1-535,6-3 0,10-4 1,10-6 1048,6-3 0,15-3 0,-1-5 0</inkml:trace>
  <inkml:trace contextRef="#ctx0" brushRef="#br0" timeOffset="49">19646 5205 7994,'0'-14'3368,"0"-4"0,0 4-1006,0-3 0,-6 9-1800,-2 3 1,-4 5 0,-1 5 0,1 5-421,-1 5 0,-6 11 1,-2 9-1,-3 7-130,-2 5 1,2 1 0,1 2 0,5-2-1625,3 1 1,1 4 845,10-6 1,1-3-1,7 0 1,5-3-372,2-2 1,8-4 0,4-9 0,5-2 67,6-2 0,3-1-868,2-8 1937,-1 2 0,1-13 0,-1 3 0</inkml:trace>
  <inkml:trace contextRef="#ctx0" brushRef="#br0" timeOffset="50">20235 5359 7994,'0'-13'3657,"0"0"-2796,0 0 1,-4 0-1,-2 1 1,1-1 123,-1 0 0,-4 4 0,2 2 0,-4 0-342,-1 0 1,-4 4-1,-1-1 1,-2 2-526,-3 2 0,3 0 1,0 2-1,2 2-900,2 5 1,2 6 426,1 2 1,2 2 0,2-2 0,5 4-711,2 4 0,2 0 599,0 1 0,3 0 0,4-1 1,6 2 101,1 3 1,2-4-1,0 1 1,2-4 233,2-1 1,-4-2 0,1 0 0,-4-1 68,-5-3 0,-2-2 563,-6-1 0,0-1 0,-3 1 98,-5 0 1,-1-4 0,-8-2-363,3-2 1,-1 0 0,0-5-1490,-2 0 1,4 0-3604,4 0 4854,6 0 0,3-12 0,8-2 0</inkml:trace>
  <inkml:trace contextRef="#ctx0" brushRef="#br0" timeOffset="51">20607 5346 7994,'-6'-13'9830,"5"6"-6033,-5 1-3694,1 6 1,3 2 0,-2 2-1,1 6-189,-1 5 1,2 5-1,-2 6 1,1 0-447,-1-1 1,2 5 0,-2 2 0,1-1-1000,-1 0 1,3 3 107,-4-4 1,4 2 0,0-4 0,-2 2-731,-2-1 1,1-8 2152,4-4 0,6-3 0,1-1 0</inkml:trace>
  <inkml:trace contextRef="#ctx0" brushRef="#br0" timeOffset="52">20748 5371 7994,'-4'-12'6531,"-1"-1"-4303,1 0 345,4 6-2304,0 1 0,0 8 0,0 3 0,0 7-466,0 3 0,0 10 1,0-1-1,0 4-885,0 1 0,0 4 1,0-1 176,0 1 0,0 4 1,0-4 2,0 0 0,0-1 0,0-3 0,0 1-1748,0-2 2650,0-6 0,6-4 0,1-5 0</inkml:trace>
  <inkml:trace contextRef="#ctx0" brushRef="#br0" timeOffset="53">20825 5295 7994,'0'-25'666,"0"4"0,1-2 913,4 6 1,-3-1-680,7 0 1,1 4-1,7-1 1,4 3-291,4 4 1,0 5 0,1-2-1,1 5-432,3 5 0,-2 3 1,5 11-1,-3 6-32,-6 8 0,0 4 0,-5 2-24,1-1 0,-9 1 0,1-1-160,-5 1 0,-3-2 1,-5-2-1,-4-2 160,-3-2 1,-9-1-1,-6-4 1,-4-2 339,-3-3 1,-6 1-277,2-9 1,-1 1-1,0-8 1,6-1-680,1 1 0,3-2 0,1-4-458,2 0 1,8 0 0,7-1-1337,1-3 0,2 1 2287,4-6 0,11 1 0,4-5 0</inkml:trace>
  <inkml:trace contextRef="#ctx0" brushRef="#br0" timeOffset="54">21479 5794 14682,'-8'6'1453,"1"-3"0,3 6-1221,-5 1 1,2 2 0,-1 4 0,-2 3-1,0-1-747,1 1 1,-2 2-1,4-3-1013,0 2 0,-3-2 0,5 1 1528,3 0 0,-6-2 0,1-4 0</inkml:trace>
  <inkml:trace contextRef="#ctx0" brushRef="#br0" timeOffset="55">22094 5269 7994,'0'-13'1841,"0"0"0,-2 5 0,-1-1-763,-1-1 0,-2 4 0,2 1 1,-4 1-26,-4-1 0,-1 1 0,-1 4 0,-3 1-387,-4 4 1,-4 6 0,0 9-697,-1 4 0,1 0 1,-1 11-1,2 0-98,2 2 0,0 0 1,6-1-1,5-3-549,5-2 0,4 3 1,2-4-1,2-1-706,2-2 0,3-7 689,6-3 1,6 1-1,3-1 1,5-1-999,3-2 1,6-7 0,-2-2 1691,3-4 0,7-1 0,2 0 0</inkml:trace>
  <inkml:trace contextRef="#ctx0" brushRef="#br0" timeOffset="56">22286 5730 7994,'-7'6'249,"-5"1"497,4 6 1,-4-2 1845,0-2-1381,4 2 0,3-11-789,5 0 0,0-7 0,0-8 0,0-4 41,0-1 1,0-6-1,0-5 1,1-2-70,3-2 0,2-7 0,6-2 1,-1 0 78,3 0 1,2-4-328,-3 1 0,4 2 1,0 4-1,-1 7 178,-2 8 0,-1 6-313,-1 8 1,1 0 0,0 5-281,0 7 1,-5 6 0,0 8 0,-3 2-307,-2 1 0,-2 5 0,-1 0 162,0 2 1,0 2 0,-2 1 119,-7 3 0,1-3 0,-10 3 0,3-3 387,-2-2 0,1 0 19,-5-4 0,4 2 1,-3-6-1,1 0 151,3 1 0,2-8 1,3 3-1,2-1 21,5-1 0,3-2-104,1-1 0,0-4 0,1 3 0,3 1 64,5-1 1,4-3-1,2 3 1,4 0-85,1 0 0,-5-4-503,3 2 0,0 0 1,1-1-1,-1-1-742,1-1 1,2-2 0,-4 1-1,0 2-1521,2 1 0,-5 1 2605,3-5 0,-3 5 0,-1 2 0</inkml:trace>
  <inkml:trace contextRef="#ctx0" brushRef="#br0" timeOffset="57">22619 5859 7856,'0'7'2426,"0"4"-564,0-9-250,0 3-1012,0-5 0,0-1 0,1-3-134,4-5 0,-2-8 0,5-4 0,2-5 484,2-4 1,0-3-562,1-5 1,4-6 0,0-3-1,-1-5 395,-2-3 0,0 2-425,4-3 1,-8 9-1,2 6 1,-2 6 1290,-3 5-1499,-1 14 1,-6 6-633,0 14 1,0 3-1,0 8 50,0 2 1,0 3 0,0 7-1,0 3 6,0 4 0,0-1-61,0 1 0,0-1 0,0 2 0,0-2-29,0-2 0,6-1 1,2-3-1,4 0 65,1-1 1,4 1 430,0-10 1,1-5 0,-1-7 0,3-1 603,0 1 0,4-7 0,-4-8 62,0-5 1,4-5 0,-2-7 0,2-3 0,-3-3 0,-1-5 0,0-1-390,0 1 1,-4-1 0,1 1-1,-3-1-1568,-1 1 0,0 1 44,0 3 0,-2 4 1,-1 10-1499,-1 7 1,-5 6 2763,4 7 0,-5 5 0,3 3 0</inkml:trace>
  <inkml:trace contextRef="#ctx0" brushRef="#br0" timeOffset="58">23324 5743 7994,'-4'13'967,"-1"0"0,1 0-374,4-1 0,-4 1 274,0 0 0,-1 0 0,4 0 0,-2 0 20,-1-1 0,-2 1 0,3 0-864,-1 0 0,-2 0 0,2-1 0,-3 1-1809,0 0 1786,-5 0 0,5 0 0,-6 0 0</inkml:trace>
  <inkml:trace contextRef="#ctx0" brushRef="#br0" timeOffset="59">22401 6205 7994,'0'-13'722,"0"0"0,-1 0 0,-3 2 1,-5 1 937,-2 1 1,-8 6 0,-2-1 0,-3 3-1115,-2 1 1,-1 1-1,-2 3 1,-2 5-391,-2 2 0,-1 8 0,-3 2 0,1 5-137,2 4 0,4 3 0,-2 5 1,0 2-135,4 3 1,5-3-1,5 2 1,2 0-364,4 0 0,8-3-53,0-1 1,8-1-1,6-7 1,6-1-614,5-2 0,5-3 764,4-3 1,-2-2 0,6-8-1,2-2 166,1-5 0,-4-2 0,-5-2 0,-4 0 164,-2 0 0,-11-6 0,1-3 0,-5-2 905,-4-2 1,-2-4-400,-1 0 1,-6-6-1,-4 3 1,-4-1 1002,-3-1 1,0 7-1076,4-2 1,2-2-1,1 2 1,1 1-30,-1 2 1,5 6-1,-1-1-71,0-1-421,5-1 0,1-1 1,8 4-121,4 3 0,-2 0 0,1 0 0,3 3-68,0 0 1,1 2 116,-2 0 0,-1 2 1,3 2-1,0 4 46,2 4 1,2 1-1,-3-1 1,1 3 56,-2 2 1,-5-2-1,-1 5 1,1 0-3,1 0 0,-2-3 0,-2 3 0,-2-1 79,-2-3 1,3-2 152,-2-1 1,1-1 851,-5 1 127,0-6-475,0-1 1,0-17 0,1-5-423,3-3 1,3-9 0,6 2-966,0-1 0,6-4 0,2 0-292,3-2 0,2 4 1,1-1-1,3 3-1054,4 2 1,-1 5 1269,1 3 0,0 8 0,4 5 834,1 2 0,-6 2 0,-2 0 0</inkml:trace>
  <inkml:trace contextRef="#ctx0" brushRef="#br0" timeOffset="60">22901 6538 13636,'0'-7'3508,"0"0"-2809,0 3 1,0 1 807,0-6-1386,-6 6 0,3-7 1,-4 5-106,2-3 1,-1 6-296,2-3 0,-3 4-98,-6 1 0,0 4 1,0 2-1,0 1-211,0 3 0,1 3 1,-1 2 8,0 3 1,0-1 0,2-5 102,2 1 1,-1 0 0,6 0-1,1 0-1000,2 0 1176,1-1 1,0-3 0,1-2 172,3-1 1,4-2 0,4-5 165,1-4 0,0 2 1,0-4 22,0 2 1,-1-4 0,0 3-1,-2 1-750,-2-1 348,1-4 1,4 9 0,0-4-1,-1 4-339,1 1 0,1 0 0,2 0 679,1 0 0,6 0 0,-3 0-81,0 0 0,3 0 1,-5 0 646,2 0 1,-4 0-1,1 0 1477,-3 0 1,-1 0 148,0 0 1,-6-1-1272,-3-4 1,-2-2-436,-2-6 0,-5 0 1,0 2-1,-3 1-186,-2 2 0,3 3-477,-1-3 1,4 5 0,-5-1-151,-1 2 1,-1 2-1,-2 2 1,0 0-46,0 3 1,0 5 0,2 0-1,1 4-726,1 3 1,2 0 639,-1-4 0,1 0 1,4 0-1,-1-1-79,1 1 1,1 0 0,4-2 0,2-1 304,5-1 0,3-6 228,5 1 1,-1-4-1,5-4 1,2-5 128,1-2 1,2-8 0,0-2 0,-2-5 143,-3-4 1,3-1 570,-2-3 1,-4-5 0,-1 2 0,-2-4 484,-3 0 1,-4 7-1,-4 4-538,-3 3 1,-1 2 0,0 4 158,0 4 1,-1 8-796,-3 5 0,1 4 1,-6 4-1,1 6-574,1 6 0,-5 4 0,4 6-5,-4-1 0,1 2 1,1 2-282,1 1 0,2 5 0,-3-2 36,2 0 0,5 0 0,-1-5 118,2 2 1,4 0 0,2-6 0,4-1 88,4-2 0,2-6 1,3-1-1,4-6 388,4-2 1,0-2 0,2-4 115,3 0 1,-3-10-1,3-4 182,-3-4 0,-3 0 1,-2-1 568,-5 0 0,-3-2 0,-1 2 115,0-1 0,-6 5 1,-3-3-1,-2 4-259,-2 1 1,0 1 0,-2 0 0,-2 2-219,-5 2 0,2 5 1,-1-1-230,-2 2 0,3 2 0,-2 2-241,-1 2 0,-1-1 1,-1 7-147,4 4 1,-4-1 0,5 5-393,0 1 0,-3-4 0,6 5 0,1 0-574,2 0 0,1-3 0,0 3 0,1 0-33,3 0 0,1-4 0,6 2 0,5-1-46,2 1 0,4-6 0,3-5 1234,1-1 0,5-7 0,2-6 0</inkml:trace>
  <inkml:trace contextRef="#ctx0" brushRef="#br0" timeOffset="61">23798 6179 7994,'0'-13'457,"0"0"1,0 1 852,0-1 1,0 4-1,2 2-488,2 1 1,-1 4 0,5 6-343,2 4 0,2 9 0,0 6-127,1 6 1,0 5 0,0 7-113,0 2 1,-5 5 0,1-1 0,-1 5-559,-1 3 1,-1-2 253,-6 3 0,-1-4 1,-4-1-1,-3-2-93,-4-6 0,-6-2 1,-2-13 4,0-3 1,-3-1 0,6-8-917,2-5 0,0 2 1067,2-5 0,6-2 0,2 0 0</inkml:trace>
</inkml:ink>
</file>

<file path=ppt/media/image1.png>
</file>

<file path=ppt/media/image10.jpeg>
</file>

<file path=ppt/media/image10.png>
</file>

<file path=ppt/media/image11.jpeg>
</file>

<file path=ppt/media/image13.png>
</file>

<file path=ppt/media/image15.png>
</file>

<file path=ppt/media/image16.png>
</file>

<file path=ppt/media/image17.png>
</file>

<file path=ppt/media/image18.png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C00452-0963-5E4E-92A4-869BD726EF81}" type="datetimeFigureOut">
              <a:rPr lang="en-US" smtClean="0"/>
              <a:t>1/10/24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5BC955-B2BD-8140-B996-13FB155E0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962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Schema is kind of like defining a </a:t>
            </a:r>
            <a:r>
              <a:rPr lang="en-US" dirty="0" err="1"/>
              <a:t>struct</a:t>
            </a:r>
            <a:r>
              <a:rPr lang="en-US" dirty="0"/>
              <a:t> in C++.  You define what members the class has and</a:t>
            </a:r>
            <a:r>
              <a:rPr lang="en-US" baseline="0" dirty="0"/>
              <a:t> what their data types are.</a:t>
            </a:r>
          </a:p>
          <a:p>
            <a:r>
              <a:rPr lang="en-US" baseline="0" dirty="0"/>
              <a:t>Each row in a DB is an instance of the class, so an instance of the entire relation is a collection of these rows.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BC955-B2BD-8140-B996-13FB155E068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8776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NOTES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BC955-B2BD-8140-B996-13FB155E068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5099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Often, many real world databases create artificial keys,</a:t>
            </a:r>
            <a:r>
              <a:rPr lang="en-US" baseline="0" dirty="0"/>
              <a:t> because often we want to be 100% sure we will never have any duplicates in combinations of attributes.</a:t>
            </a:r>
            <a:endParaRPr lang="en-US" dirty="0"/>
          </a:p>
          <a:p>
            <a:r>
              <a:rPr lang="en-US" dirty="0"/>
              <a:t>What are the keys in these relations?  Key for student table = SID.  Key(courses) = CRN</a:t>
            </a:r>
            <a:r>
              <a:rPr lang="en-US" baseline="0" dirty="0"/>
              <a:t> or maybe &lt;</a:t>
            </a:r>
            <a:r>
              <a:rPr lang="en-US" baseline="0" dirty="0" err="1"/>
              <a:t>CRN,Sem,Year</a:t>
            </a:r>
            <a:r>
              <a:rPr lang="en-US" baseline="0" dirty="0"/>
              <a:t>&gt;  Key(grades)=all </a:t>
            </a:r>
            <a:r>
              <a:rPr lang="en-US" baseline="0" dirty="0" err="1"/>
              <a:t>attribs</a:t>
            </a:r>
            <a:r>
              <a:rPr lang="en-US" baseline="0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BC955-B2BD-8140-B996-13FB155E068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1494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write schema for past 3 tables on board</a:t>
            </a:r>
          </a:p>
          <a:p>
            <a:r>
              <a:rPr lang="en-US" dirty="0"/>
              <a:t>develop new schemas</a:t>
            </a:r>
          </a:p>
          <a:p>
            <a:r>
              <a:rPr lang="en-US" dirty="0"/>
              <a:t>Profs(??) develop schema: </a:t>
            </a:r>
          </a:p>
          <a:p>
            <a:r>
              <a:rPr lang="en-US" dirty="0"/>
              <a:t>If CRN is always unique, where do we store who teaches a course? (in courses </a:t>
            </a:r>
            <a:r>
              <a:rPr lang="en-US" dirty="0" err="1"/>
              <a:t>tbl</a:t>
            </a:r>
            <a:r>
              <a:rPr lang="en-US" dirty="0"/>
              <a:t>)</a:t>
            </a:r>
          </a:p>
          <a:p>
            <a:r>
              <a:rPr lang="en-US" dirty="0"/>
              <a:t>If CRN is not unique, where do we store who teaches a course? (in </a:t>
            </a:r>
            <a:r>
              <a:rPr lang="en-US" dirty="0" err="1"/>
              <a:t>sep</a:t>
            </a:r>
            <a:r>
              <a:rPr lang="en-US" dirty="0"/>
              <a:t> new </a:t>
            </a:r>
            <a:r>
              <a:rPr lang="en-US" dirty="0" err="1"/>
              <a:t>tbl</a:t>
            </a:r>
            <a:r>
              <a:rPr lang="en-US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5BC955-B2BD-8140-B996-13FB155E068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05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E81ED-7ABB-F141-9977-DD4AD2972550}" type="datetimeFigureOut">
              <a:rPr lang="en-US" smtClean="0"/>
              <a:t>1/10/24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8CD8D-A4E5-0A48-9C9D-5BE7E3722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950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E81ED-7ABB-F141-9977-DD4AD2972550}" type="datetimeFigureOut">
              <a:rPr lang="en-US" smtClean="0"/>
              <a:t>1/10/24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8CD8D-A4E5-0A48-9C9D-5BE7E3722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256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E81ED-7ABB-F141-9977-DD4AD2972550}" type="datetimeFigureOut">
              <a:rPr lang="en-US" smtClean="0"/>
              <a:t>1/10/24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8CD8D-A4E5-0A48-9C9D-5BE7E3722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365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E81ED-7ABB-F141-9977-DD4AD2972550}" type="datetimeFigureOut">
              <a:rPr lang="en-US" smtClean="0"/>
              <a:t>1/10/24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8CD8D-A4E5-0A48-9C9D-5BE7E3722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262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E81ED-7ABB-F141-9977-DD4AD2972550}" type="datetimeFigureOut">
              <a:rPr lang="en-US" smtClean="0"/>
              <a:t>1/10/24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8CD8D-A4E5-0A48-9C9D-5BE7E3722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73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E81ED-7ABB-F141-9977-DD4AD2972550}" type="datetimeFigureOut">
              <a:rPr lang="en-US" smtClean="0"/>
              <a:t>1/10/24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8CD8D-A4E5-0A48-9C9D-5BE7E3722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542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E81ED-7ABB-F141-9977-DD4AD2972550}" type="datetimeFigureOut">
              <a:rPr lang="en-US" smtClean="0"/>
              <a:t>1/10/24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8CD8D-A4E5-0A48-9C9D-5BE7E3722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413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E81ED-7ABB-F141-9977-DD4AD2972550}" type="datetimeFigureOut">
              <a:rPr lang="en-US" smtClean="0"/>
              <a:t>1/10/24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8CD8D-A4E5-0A48-9C9D-5BE7E3722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239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E81ED-7ABB-F141-9977-DD4AD2972550}" type="datetimeFigureOut">
              <a:rPr lang="en-US" smtClean="0"/>
              <a:t>1/10/24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8CD8D-A4E5-0A48-9C9D-5BE7E3722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551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E81ED-7ABB-F141-9977-DD4AD2972550}" type="datetimeFigureOut">
              <a:rPr lang="en-US" smtClean="0"/>
              <a:t>1/10/24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8CD8D-A4E5-0A48-9C9D-5BE7E3722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409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E81ED-7ABB-F141-9977-DD4AD2972550}" type="datetimeFigureOut">
              <a:rPr lang="en-US" smtClean="0"/>
              <a:t>1/10/24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E8CD8D-A4E5-0A48-9C9D-5BE7E3722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849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E81ED-7ABB-F141-9977-DD4AD2972550}" type="datetimeFigureOut">
              <a:rPr lang="en-US" smtClean="0"/>
              <a:t>1/10/24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8CD8D-A4E5-0A48-9C9D-5BE7E37227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55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customXml" Target="../ink/ink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Example: build a better </a:t>
            </a:r>
            <a:r>
              <a:rPr lang="en-US" dirty="0" err="1"/>
              <a:t>BannerWeb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Professors offer classes, students register, get grades</a:t>
            </a:r>
          </a:p>
          <a:p>
            <a:r>
              <a:rPr lang="en-US" dirty="0"/>
              <a:t>What are some questions we (students or faculty) could ask of this database system?</a:t>
            </a:r>
          </a:p>
          <a:p>
            <a:pPr lvl="1"/>
            <a:r>
              <a:rPr lang="en-US" dirty="0"/>
              <a:t>Find my GPA.</a:t>
            </a:r>
          </a:p>
          <a:p>
            <a:pPr lvl="1"/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537575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database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Edgar F. </a:t>
            </a:r>
            <a:r>
              <a:rPr lang="en-US" dirty="0" err="1"/>
              <a:t>Codd</a:t>
            </a:r>
            <a:r>
              <a:rPr lang="en-US" dirty="0"/>
              <a:t> was a researcher</a:t>
            </a:r>
            <a:br>
              <a:rPr lang="en-US" dirty="0"/>
            </a:br>
            <a:r>
              <a:rPr lang="en-US" dirty="0"/>
              <a:t>at IBM who conceived a new</a:t>
            </a:r>
            <a:br>
              <a:rPr lang="en-US" dirty="0"/>
            </a:br>
            <a:r>
              <a:rPr lang="en-US" dirty="0"/>
              <a:t>way of organizing data based</a:t>
            </a:r>
            <a:br>
              <a:rPr lang="en-US" dirty="0"/>
            </a:br>
            <a:r>
              <a:rPr lang="en-US" dirty="0"/>
              <a:t>on the mathematical concept</a:t>
            </a:r>
            <a:br>
              <a:rPr lang="en-US" dirty="0"/>
            </a:br>
            <a:r>
              <a:rPr lang="en-US" dirty="0"/>
              <a:t>of a </a:t>
            </a:r>
            <a:r>
              <a:rPr lang="en-US" b="1" i="1" dirty="0"/>
              <a:t>relation</a:t>
            </a:r>
            <a:r>
              <a:rPr lang="en-US" dirty="0"/>
              <a:t>. (1970)</a:t>
            </a:r>
          </a:p>
          <a:p>
            <a:r>
              <a:rPr lang="en-US" dirty="0"/>
              <a:t>Relation: a set of ordered </a:t>
            </a:r>
            <a:br>
              <a:rPr lang="en-US" dirty="0"/>
            </a:br>
            <a:r>
              <a:rPr lang="en-US" dirty="0"/>
              <a:t>tuples  (oh, no, CS172 stuff</a:t>
            </a:r>
            <a:r>
              <a:rPr lang="is-IS" dirty="0"/>
              <a:t>…)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0752" y="1952172"/>
            <a:ext cx="2296048" cy="3260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168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Highlights of RDBMS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40310" cy="4525963"/>
          </a:xfrm>
        </p:spPr>
        <p:txBody>
          <a:bodyPr>
            <a:normAutofit fontScale="92500"/>
          </a:bodyPr>
          <a:lstStyle/>
          <a:p>
            <a:r>
              <a:rPr lang="en-US" dirty="0"/>
              <a:t>(R)DBMS = relational database management system.</a:t>
            </a:r>
          </a:p>
          <a:p>
            <a:r>
              <a:rPr lang="en-US" dirty="0"/>
              <a:t>Data is stored in </a:t>
            </a:r>
            <a:r>
              <a:rPr lang="en-US" b="1" i="1" dirty="0"/>
              <a:t>relations</a:t>
            </a:r>
            <a:r>
              <a:rPr lang="en-US" dirty="0"/>
              <a:t>, which resemble tables: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Underlying data structures are more complicated.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524000" y="3284447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First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Hermione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Draco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Malfoy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Harry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Ronald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Weasley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4421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Highlights of RDBMS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Users issue </a:t>
            </a:r>
            <a:r>
              <a:rPr lang="en-US" b="1" i="1" dirty="0"/>
              <a:t>queries</a:t>
            </a:r>
            <a:r>
              <a:rPr lang="en-US" dirty="0"/>
              <a:t> to the DBMS, which are handled by the </a:t>
            </a:r>
            <a:r>
              <a:rPr lang="en-US" b="1" i="1" dirty="0"/>
              <a:t>query processor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Behind the scenes: </a:t>
            </a:r>
            <a:r>
              <a:rPr lang="en-US" i="1" dirty="0"/>
              <a:t>query optimizer </a:t>
            </a:r>
            <a:r>
              <a:rPr lang="en-US" dirty="0"/>
              <a:t>handles all the details of figuring out the most efficient way to answer the query, which might involve combining multiple tables, sorting the data, selecting only a subset of it, ...</a:t>
            </a:r>
          </a:p>
          <a:p>
            <a:r>
              <a:rPr lang="en-US" dirty="0"/>
              <a:t>The </a:t>
            </a:r>
            <a:r>
              <a:rPr lang="en-US" b="1" i="1" dirty="0"/>
              <a:t>transaction manager </a:t>
            </a:r>
            <a:r>
              <a:rPr lang="en-US" dirty="0"/>
              <a:t>handles all the details of atomicity and concurrency. </a:t>
            </a:r>
          </a:p>
        </p:txBody>
      </p:sp>
    </p:spTree>
    <p:extLst>
      <p:ext uri="{BB962C8B-B14F-4D97-AF65-F5344CB8AC3E}">
        <p14:creationId xmlns:p14="http://schemas.microsoft.com/office/powerpoint/2010/main" val="415627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way of describing data.</a:t>
            </a:r>
          </a:p>
          <a:p>
            <a:pPr lvl="1"/>
            <a:r>
              <a:rPr lang="en-US" dirty="0"/>
              <a:t>Better: a description of how to conceptually structure the data, what operations are possible on the data, and any constraints on the data.</a:t>
            </a:r>
          </a:p>
          <a:p>
            <a:r>
              <a:rPr lang="en-US" dirty="0"/>
              <a:t>Structure: how we view the data abstractly</a:t>
            </a:r>
          </a:p>
          <a:p>
            <a:r>
              <a:rPr lang="en-US" dirty="0"/>
              <a:t>Operations: what is possible to do with the data?</a:t>
            </a:r>
          </a:p>
          <a:p>
            <a:r>
              <a:rPr lang="en-US" dirty="0"/>
              <a:t>Constraints: how can we control what data is legal and what is not?</a:t>
            </a:r>
          </a:p>
        </p:txBody>
      </p:sp>
    </p:spTree>
    <p:extLst>
      <p:ext uri="{BB962C8B-B14F-4D97-AF65-F5344CB8AC3E}">
        <p14:creationId xmlns:p14="http://schemas.microsoft.com/office/powerpoint/2010/main" val="212614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68153"/>
            <a:ext cx="8229600" cy="4525963"/>
          </a:xfrm>
        </p:spPr>
        <p:txBody>
          <a:bodyPr>
            <a:normAutofit fontScale="92500" lnSpcReduction="2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Structure: </a:t>
            </a:r>
            <a:r>
              <a:rPr lang="en-US" b="1" i="1" dirty="0"/>
              <a:t>relation</a:t>
            </a:r>
            <a:r>
              <a:rPr lang="en-US" dirty="0"/>
              <a:t> (table)</a:t>
            </a:r>
          </a:p>
          <a:p>
            <a:r>
              <a:rPr lang="en-US" dirty="0"/>
              <a:t>Operations: </a:t>
            </a:r>
            <a:r>
              <a:rPr lang="en-US" b="1" i="1" dirty="0"/>
              <a:t>relational algebra </a:t>
            </a:r>
            <a:r>
              <a:rPr lang="en-US" dirty="0"/>
              <a:t>(select certain rows, certain columns, where properties are true/false, also combine multiple tables together to answer more complicated questions), </a:t>
            </a:r>
            <a:r>
              <a:rPr lang="en-US" b="1" i="1" dirty="0"/>
              <a:t>(SQL)</a:t>
            </a:r>
          </a:p>
          <a:p>
            <a:r>
              <a:rPr lang="en-US" dirty="0"/>
              <a:t>Constraints: can enforce restrictions like Grade must be in the set {A, B, C, D, F}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4357647"/>
              </p:ext>
            </p:extLst>
          </p:nvPr>
        </p:nvGraphicFramePr>
        <p:xfrm>
          <a:off x="1559279" y="1243630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First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Hermione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Draco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Malfoy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Harry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Ronald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Weasley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5005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19114"/>
          </a:xfrm>
        </p:spPr>
        <p:txBody>
          <a:bodyPr/>
          <a:lstStyle/>
          <a:p>
            <a:r>
              <a:rPr lang="en-US" dirty="0"/>
              <a:t>Other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93752"/>
            <a:ext cx="8229600" cy="5504041"/>
          </a:xfrm>
        </p:spPr>
        <p:txBody>
          <a:bodyPr>
            <a:normAutofit/>
          </a:bodyPr>
          <a:lstStyle/>
          <a:p>
            <a:r>
              <a:rPr lang="en-US" b="1" i="1" dirty="0"/>
              <a:t>Semi-structured:</a:t>
            </a:r>
            <a:r>
              <a:rPr lang="en-US" dirty="0"/>
              <a:t> data that is still “structured” but not in relational format.</a:t>
            </a:r>
          </a:p>
          <a:p>
            <a:pPr lvl="1"/>
            <a:r>
              <a:rPr lang="en-US" dirty="0"/>
              <a:t>XML, JSON</a:t>
            </a:r>
          </a:p>
          <a:p>
            <a:r>
              <a:rPr lang="en-US" dirty="0"/>
              <a:t>Object databases, or object-relational</a:t>
            </a:r>
          </a:p>
          <a:p>
            <a:r>
              <a:rPr lang="en-US" dirty="0"/>
              <a:t>Graph databases</a:t>
            </a:r>
          </a:p>
          <a:p>
            <a:r>
              <a:rPr lang="en-US" dirty="0"/>
              <a:t>NoSQL, NewSQL (document databases, key-value)</a:t>
            </a:r>
          </a:p>
        </p:txBody>
      </p:sp>
    </p:spTree>
    <p:extLst>
      <p:ext uri="{BB962C8B-B14F-4D97-AF65-F5344CB8AC3E}">
        <p14:creationId xmlns:p14="http://schemas.microsoft.com/office/powerpoint/2010/main" val="26624692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Semi-structured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Structure: Trees or graphs</a:t>
            </a:r>
          </a:p>
          <a:p>
            <a:pPr lvl="1"/>
            <a:r>
              <a:rPr lang="en-US" dirty="0"/>
              <a:t>e.g., XML</a:t>
            </a:r>
          </a:p>
          <a:p>
            <a:r>
              <a:rPr lang="en-US" dirty="0"/>
              <a:t>Operations: Follow paths in the implied tree from one element to another.</a:t>
            </a:r>
          </a:p>
          <a:p>
            <a:pPr lvl="1"/>
            <a:r>
              <a:rPr lang="en-US" dirty="0"/>
              <a:t>e.g., XQuery</a:t>
            </a:r>
          </a:p>
          <a:p>
            <a:r>
              <a:rPr lang="en-US" dirty="0"/>
              <a:t>Constraints: can constrain data types, possible values, etc.</a:t>
            </a:r>
          </a:p>
          <a:p>
            <a:pPr lvl="1"/>
            <a:r>
              <a:rPr lang="en-US" dirty="0"/>
              <a:t>e.g., DTDs (document type definition), XML Schema</a:t>
            </a:r>
          </a:p>
        </p:txBody>
      </p:sp>
    </p:spTree>
    <p:extLst>
      <p:ext uri="{BB962C8B-B14F-4D97-AF65-F5344CB8AC3E}">
        <p14:creationId xmlns:p14="http://schemas.microsoft.com/office/powerpoint/2010/main" val="874711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Object-relational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Similar to relational, but</a:t>
            </a:r>
          </a:p>
          <a:p>
            <a:pPr lvl="1"/>
            <a:r>
              <a:rPr lang="en-US" dirty="0"/>
              <a:t>Values in a table can have their own structure, rather than being simple strings or </a:t>
            </a:r>
            <a:r>
              <a:rPr lang="en-US" dirty="0" err="1"/>
              <a:t>ints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Relations can have associated methods.</a:t>
            </a:r>
          </a:p>
        </p:txBody>
      </p:sp>
    </p:spTree>
    <p:extLst>
      <p:ext uri="{BB962C8B-B14F-4D97-AF65-F5344CB8AC3E}">
        <p14:creationId xmlns:p14="http://schemas.microsoft.com/office/powerpoint/2010/main" val="25191395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8FA99-E9D4-D04C-ADED-6E5856F28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NoSQL, NewSQL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C1D02-2590-364B-B354-BDFA4999C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Lots of different types, but main idea is there is no separate schema definition.</a:t>
            </a:r>
          </a:p>
          <a:p>
            <a:r>
              <a:rPr lang="en-US" dirty="0"/>
              <a:t>Main reasons for using: conceptually simpler, easy to replicate across clusters of machines, can be faster than relational.</a:t>
            </a:r>
          </a:p>
          <a:p>
            <a:r>
              <a:rPr lang="en-US" dirty="0"/>
              <a:t>Drawbacks: harder to write queries, lack of "joins," possible lack of consistency.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E4E195-B135-AA49-B391-19D492CB8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0568" y="5700491"/>
            <a:ext cx="2382630" cy="6480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3547A6-3D97-2B4E-ACA2-1AD806A912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0232" y="5740333"/>
            <a:ext cx="2198850" cy="5062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B43972-7E68-2B45-B836-287D78DDA7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777" y="5740333"/>
            <a:ext cx="1696692" cy="5683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59CE14-D853-DF49-A33C-086C2575F0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73299" y="5559597"/>
            <a:ext cx="1348686" cy="90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4446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Relational model is most common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Simple: built around a single concept for modeling data: the </a:t>
            </a:r>
            <a:r>
              <a:rPr lang="en-US" b="1" i="1" dirty="0"/>
              <a:t>relation</a:t>
            </a:r>
            <a:r>
              <a:rPr lang="en-US" dirty="0"/>
              <a:t> or table.</a:t>
            </a:r>
          </a:p>
          <a:p>
            <a:pPr lvl="1"/>
            <a:r>
              <a:rPr lang="en-US" dirty="0"/>
              <a:t>A relational database is a collection of relations.</a:t>
            </a:r>
          </a:p>
          <a:p>
            <a:pPr lvl="1"/>
            <a:r>
              <a:rPr lang="en-US" dirty="0"/>
              <a:t>Each relation is a table with rows and columns.</a:t>
            </a:r>
          </a:p>
          <a:p>
            <a:pPr lvl="1"/>
            <a:r>
              <a:rPr lang="en-US" dirty="0"/>
              <a:t>An RDBMS can manage many databases at once.</a:t>
            </a:r>
          </a:p>
          <a:p>
            <a:r>
              <a:rPr lang="en-US" dirty="0"/>
              <a:t>Supports high-level programming language (SQL)</a:t>
            </a:r>
          </a:p>
          <a:p>
            <a:pPr lvl="1"/>
            <a:r>
              <a:rPr lang="en-US" dirty="0"/>
              <a:t>Limited but useful set of operations.</a:t>
            </a:r>
          </a:p>
          <a:p>
            <a:r>
              <a:rPr lang="en-US" dirty="0"/>
              <a:t>Has elegant mathematical theory behind it.</a:t>
            </a:r>
          </a:p>
        </p:txBody>
      </p:sp>
    </p:spTree>
    <p:extLst>
      <p:ext uri="{BB962C8B-B14F-4D97-AF65-F5344CB8AC3E}">
        <p14:creationId xmlns:p14="http://schemas.microsoft.com/office/powerpoint/2010/main" val="2848165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Example: build a better </a:t>
            </a:r>
            <a:r>
              <a:rPr lang="en-US" dirty="0" err="1"/>
              <a:t>BannerWeb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are security, concurrency, and atomicity important here?</a:t>
            </a:r>
          </a:p>
        </p:txBody>
      </p:sp>
    </p:spTree>
    <p:extLst>
      <p:ext uri="{BB962C8B-B14F-4D97-AF65-F5344CB8AC3E}">
        <p14:creationId xmlns:p14="http://schemas.microsoft.com/office/powerpoint/2010/main" val="3229997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 Terminology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14305" cy="4525963"/>
          </a:xfrm>
        </p:spPr>
        <p:txBody>
          <a:bodyPr>
            <a:normAutofit/>
          </a:bodyPr>
          <a:lstStyle/>
          <a:p>
            <a:r>
              <a:rPr lang="en-US" b="1" dirty="0"/>
              <a:t>Relation</a:t>
            </a:r>
            <a:r>
              <a:rPr lang="en-US" dirty="0"/>
              <a:t> == 2D table</a:t>
            </a:r>
          </a:p>
          <a:p>
            <a:pPr lvl="1"/>
            <a:r>
              <a:rPr lang="en-US" b="1" dirty="0"/>
              <a:t>Attribute</a:t>
            </a:r>
            <a:r>
              <a:rPr lang="en-US" dirty="0"/>
              <a:t> == column name </a:t>
            </a:r>
          </a:p>
          <a:p>
            <a:pPr lvl="1"/>
            <a:r>
              <a:rPr lang="en-US" b="1" dirty="0"/>
              <a:t>Tuple</a:t>
            </a:r>
            <a:r>
              <a:rPr lang="en-US" dirty="0"/>
              <a:t> == row (not the header row)</a:t>
            </a:r>
          </a:p>
          <a:p>
            <a:r>
              <a:rPr lang="en-US" b="1" dirty="0"/>
              <a:t>Database</a:t>
            </a:r>
            <a:r>
              <a:rPr lang="en-US" dirty="0"/>
              <a:t> == collection of relations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0024174"/>
              </p:ext>
            </p:extLst>
          </p:nvPr>
        </p:nvGraphicFramePr>
        <p:xfrm>
          <a:off x="1559279" y="4015223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First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Hermione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Draco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Malfoy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Harry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Ronald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Weasley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5008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 Terminology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relation includes two parts:</a:t>
            </a:r>
          </a:p>
          <a:p>
            <a:pPr lvl="1"/>
            <a:r>
              <a:rPr lang="en-US" dirty="0"/>
              <a:t>The relation </a:t>
            </a:r>
            <a:r>
              <a:rPr lang="en-US" b="1" dirty="0"/>
              <a:t>schema</a:t>
            </a:r>
            <a:r>
              <a:rPr lang="en-US" dirty="0"/>
              <a:t> defines the column headings of the table (attribute names)</a:t>
            </a:r>
          </a:p>
          <a:p>
            <a:pPr lvl="1"/>
            <a:r>
              <a:rPr lang="en-US" dirty="0"/>
              <a:t>The relation </a:t>
            </a:r>
            <a:r>
              <a:rPr lang="en-US" b="1" dirty="0"/>
              <a:t>instance</a:t>
            </a:r>
            <a:r>
              <a:rPr lang="en-US" dirty="0"/>
              <a:t> defines the data rows (tuples, rows, or records) of the table.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7837017"/>
              </p:ext>
            </p:extLst>
          </p:nvPr>
        </p:nvGraphicFramePr>
        <p:xfrm>
          <a:off x="1559279" y="4375359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First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Hermione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Draco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Malfoy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Harry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Ronald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Weasley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4613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775159"/>
          </a:xfrm>
        </p:spPr>
        <p:txBody>
          <a:bodyPr>
            <a:normAutofit fontScale="92500"/>
          </a:bodyPr>
          <a:lstStyle/>
          <a:p>
            <a:r>
              <a:rPr lang="en-US" dirty="0"/>
              <a:t>A schema is written as the name of the relation followed by a parenthesized list of attributes.</a:t>
            </a:r>
          </a:p>
          <a:p>
            <a:pPr lvl="1"/>
            <a:r>
              <a:rPr lang="en-US" dirty="0">
                <a:latin typeface="Consolas"/>
                <a:cs typeface="Consolas"/>
              </a:rPr>
              <a:t>Grades(First, Last, Course, Grade)</a:t>
            </a:r>
          </a:p>
          <a:p>
            <a:r>
              <a:rPr lang="en-US" dirty="0"/>
              <a:t>A </a:t>
            </a:r>
            <a:r>
              <a:rPr lang="en-US" b="1" dirty="0"/>
              <a:t>relational database schema </a:t>
            </a:r>
            <a:r>
              <a:rPr lang="en-US" dirty="0"/>
              <a:t>is the set of schemas for all the relations in a DB.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4529576"/>
              </p:ext>
            </p:extLst>
          </p:nvPr>
        </p:nvGraphicFramePr>
        <p:xfrm>
          <a:off x="1559279" y="4375359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First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Hermione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Draco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Malfoy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Harry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Ronald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Weasley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373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775159"/>
          </a:xfrm>
        </p:spPr>
        <p:txBody>
          <a:bodyPr>
            <a:normAutofit/>
          </a:bodyPr>
          <a:lstStyle/>
          <a:p>
            <a:r>
              <a:rPr lang="en-US" dirty="0"/>
              <a:t>A tuple is a row of a relation.</a:t>
            </a:r>
          </a:p>
          <a:p>
            <a:r>
              <a:rPr lang="en-US" dirty="0"/>
              <a:t>Notation:</a:t>
            </a:r>
            <a:br>
              <a:rPr lang="en-US" dirty="0"/>
            </a:br>
            <a:r>
              <a:rPr lang="en-US" dirty="0"/>
              <a:t>  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(Draco, Malfoy, Potions, B)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4529576"/>
              </p:ext>
            </p:extLst>
          </p:nvPr>
        </p:nvGraphicFramePr>
        <p:xfrm>
          <a:off x="1559279" y="4375359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First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Hermione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Draco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Malfoy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Harry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Ronald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Weasley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7737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relational DB requires that every component of a row (tuple) have a specific elementary data type, or </a:t>
            </a:r>
            <a:r>
              <a:rPr lang="en-US" b="1" dirty="0"/>
              <a:t>domain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string, </a:t>
            </a:r>
            <a:r>
              <a:rPr lang="en-US" dirty="0" err="1"/>
              <a:t>int</a:t>
            </a:r>
            <a:r>
              <a:rPr lang="en-US" dirty="0"/>
              <a:t>, float, date, time (no complicated objects!)</a:t>
            </a:r>
            <a:br>
              <a:rPr lang="en-US" dirty="0"/>
            </a:br>
            <a:endParaRPr lang="en-US" dirty="0"/>
          </a:p>
          <a:p>
            <a:pPr marL="457200" lvl="1" indent="0">
              <a:buNone/>
            </a:pPr>
            <a:r>
              <a:rPr lang="en-US" sz="2400" dirty="0">
                <a:latin typeface="Consolas"/>
                <a:cs typeface="Consolas"/>
              </a:rPr>
              <a:t>Grades(</a:t>
            </a:r>
            <a:r>
              <a:rPr lang="en-US" sz="2400" dirty="0" err="1">
                <a:latin typeface="Consolas"/>
                <a:cs typeface="Consolas"/>
              </a:rPr>
              <a:t>First:string</a:t>
            </a:r>
            <a:r>
              <a:rPr lang="en-US" sz="2400" dirty="0">
                <a:latin typeface="Consolas"/>
                <a:cs typeface="Consolas"/>
              </a:rPr>
              <a:t>, </a:t>
            </a:r>
            <a:r>
              <a:rPr lang="en-US" sz="2400" dirty="0" err="1">
                <a:latin typeface="Consolas"/>
                <a:cs typeface="Consolas"/>
              </a:rPr>
              <a:t>Last:string</a:t>
            </a:r>
            <a:r>
              <a:rPr lang="en-US" sz="2400" dirty="0">
                <a:latin typeface="Consolas"/>
                <a:cs typeface="Consolas"/>
              </a:rPr>
              <a:t>, </a:t>
            </a:r>
            <a:r>
              <a:rPr lang="en-US" sz="2400" dirty="0" err="1">
                <a:latin typeface="Consolas"/>
                <a:cs typeface="Consolas"/>
              </a:rPr>
              <a:t>Course:string</a:t>
            </a:r>
            <a:r>
              <a:rPr lang="en-US" sz="2400" dirty="0">
                <a:latin typeface="Consolas"/>
                <a:cs typeface="Consolas"/>
              </a:rPr>
              <a:t>, </a:t>
            </a:r>
            <a:r>
              <a:rPr lang="en-US" sz="2400" dirty="0" err="1">
                <a:latin typeface="Consolas"/>
                <a:cs typeface="Consolas"/>
              </a:rPr>
              <a:t>Grade:char</a:t>
            </a:r>
            <a:r>
              <a:rPr lang="en-US" sz="2400" dirty="0">
                <a:latin typeface="Consolas"/>
                <a:cs typeface="Consolas"/>
              </a:rPr>
              <a:t>)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532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37" y="274638"/>
            <a:ext cx="8947330" cy="701522"/>
          </a:xfrm>
        </p:spPr>
        <p:txBody>
          <a:bodyPr>
            <a:normAutofit fontScale="90000"/>
          </a:bodyPr>
          <a:lstStyle/>
          <a:p>
            <a:r>
              <a:rPr lang="en-US" dirty="0"/>
              <a:t>Equivalent representations of a relation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870646"/>
            <a:ext cx="8229600" cy="3255518"/>
          </a:xfrm>
        </p:spPr>
        <p:txBody>
          <a:bodyPr>
            <a:normAutofit fontScale="92500" lnSpcReduction="10000"/>
          </a:bodyPr>
          <a:lstStyle/>
          <a:p>
            <a:pPr marL="0" lvl="1" indent="0">
              <a:buNone/>
            </a:pPr>
            <a:r>
              <a:rPr lang="en-US" dirty="0">
                <a:latin typeface="Consolas"/>
                <a:cs typeface="Consolas"/>
              </a:rPr>
              <a:t>    Grades(First, Last, Course, Grade)</a:t>
            </a:r>
          </a:p>
          <a:p>
            <a:r>
              <a:rPr lang="en-US" dirty="0"/>
              <a:t>Relation is a </a:t>
            </a:r>
            <a:r>
              <a:rPr lang="en-US" b="1" i="1" dirty="0"/>
              <a:t>set</a:t>
            </a:r>
            <a:r>
              <a:rPr lang="en-US" dirty="0"/>
              <a:t> of tuples, not a list.</a:t>
            </a:r>
          </a:p>
          <a:p>
            <a:r>
              <a:rPr lang="en-US" dirty="0"/>
              <a:t>Attributes in a schema are a </a:t>
            </a:r>
            <a:r>
              <a:rPr lang="en-US" b="1" i="1" dirty="0"/>
              <a:t>set</a:t>
            </a:r>
            <a:r>
              <a:rPr lang="en-US" dirty="0"/>
              <a:t> as well.</a:t>
            </a:r>
          </a:p>
          <a:p>
            <a:pPr lvl="1"/>
            <a:r>
              <a:rPr lang="en-US" dirty="0"/>
              <a:t>However, the schema specifies a "standard" order for the attributes.</a:t>
            </a:r>
          </a:p>
          <a:p>
            <a:r>
              <a:rPr lang="en-US" dirty="0"/>
              <a:t>How many equivalent representations are there for a relation with </a:t>
            </a:r>
            <a:r>
              <a:rPr lang="en-US" i="1" dirty="0"/>
              <a:t>m</a:t>
            </a:r>
            <a:r>
              <a:rPr lang="en-US" dirty="0"/>
              <a:t> attributes and </a:t>
            </a:r>
            <a:r>
              <a:rPr lang="en-US" i="1" dirty="0"/>
              <a:t>n</a:t>
            </a:r>
            <a:r>
              <a:rPr lang="en-US" dirty="0"/>
              <a:t> tuples?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0456083"/>
              </p:ext>
            </p:extLst>
          </p:nvPr>
        </p:nvGraphicFramePr>
        <p:xfrm>
          <a:off x="1559279" y="1016445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First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Hermione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Draco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Malfoy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Harry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Ronald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Weasley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7397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Degree and cardinality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260186"/>
            <a:ext cx="8229600" cy="2865977"/>
          </a:xfrm>
        </p:spPr>
        <p:txBody>
          <a:bodyPr/>
          <a:lstStyle/>
          <a:p>
            <a:r>
              <a:rPr lang="en-US" b="1" dirty="0"/>
              <a:t>Degree/</a:t>
            </a:r>
            <a:r>
              <a:rPr lang="en-US" b="1" dirty="0" err="1"/>
              <a:t>arity</a:t>
            </a:r>
            <a:r>
              <a:rPr lang="en-US" b="1" dirty="0"/>
              <a:t> </a:t>
            </a:r>
            <a:r>
              <a:rPr lang="en-US" dirty="0"/>
              <a:t>of a relation is the number of attributes in a relation.</a:t>
            </a:r>
          </a:p>
          <a:p>
            <a:r>
              <a:rPr lang="en-US" b="1" dirty="0"/>
              <a:t>Cardinality</a:t>
            </a:r>
            <a:r>
              <a:rPr lang="en-US" dirty="0"/>
              <a:t> is the number of tuples in a relation.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4634135"/>
              </p:ext>
            </p:extLst>
          </p:nvPr>
        </p:nvGraphicFramePr>
        <p:xfrm>
          <a:off x="1559279" y="1262854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First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Hermione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Draco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Malfoy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Harry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Ronald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Weasley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94110473-D962-1747-A352-735E0EC29C97}"/>
                  </a:ext>
                </a:extLst>
              </p14:cNvPr>
              <p14:cNvContentPartPr/>
              <p14:nvPr/>
            </p14:nvContentPartPr>
            <p14:xfrm>
              <a:off x="2251800" y="3733560"/>
              <a:ext cx="622800" cy="3744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94110473-D962-1747-A352-735E0EC29C9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42440" y="3724200"/>
                <a:ext cx="641520" cy="5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62980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Keys to a good relation(ship)</a:t>
            </a:r>
          </a:p>
        </p:txBody>
      </p:sp>
      <p:pic>
        <p:nvPicPr>
          <p:cNvPr id="1028" name="Picture 4" descr="Quotes about Key to my heart (26 quotes)">
            <a:extLst>
              <a:ext uri="{FF2B5EF4-FFF2-40B4-BE49-F238E27FC236}">
                <a16:creationId xmlns:a16="http://schemas.microsoft.com/office/drawing/2014/main" id="{86836FA6-74EB-D244-8E6A-842A9F8951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7885" y="1417638"/>
            <a:ext cx="4888230" cy="4888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8193F24-CDD5-F945-AEF1-5953CAAB61A9}"/>
                  </a:ext>
                </a:extLst>
              </p14:cNvPr>
              <p14:cNvContentPartPr/>
              <p14:nvPr/>
            </p14:nvContentPartPr>
            <p14:xfrm>
              <a:off x="1254960" y="411120"/>
              <a:ext cx="1144440" cy="7660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8193F24-CDD5-F945-AEF1-5953CAAB61A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5600" y="401760"/>
                <a:ext cx="1163160" cy="78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28546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Keys to a good relation(ship)</a:t>
            </a:r>
          </a:p>
        </p:txBody>
      </p:sp>
      <p:pic>
        <p:nvPicPr>
          <p:cNvPr id="1028" name="Picture 4" descr="Quotes about Key to my heart (26 quotes)">
            <a:extLst>
              <a:ext uri="{FF2B5EF4-FFF2-40B4-BE49-F238E27FC236}">
                <a16:creationId xmlns:a16="http://schemas.microsoft.com/office/drawing/2014/main" id="{86836FA6-74EB-D244-8E6A-842A9F8951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7885" y="1417638"/>
            <a:ext cx="4888230" cy="4888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Database symbol Icons PNG - Free PNG and Icons Downloads">
            <a:extLst>
              <a:ext uri="{FF2B5EF4-FFF2-40B4-BE49-F238E27FC236}">
                <a16:creationId xmlns:a16="http://schemas.microsoft.com/office/drawing/2014/main" id="{3291C84E-2450-1F40-A988-39B0A733FA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5080" y="2560637"/>
            <a:ext cx="1247140" cy="1723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atabase symbol Icons PNG - Free PNG and Icons Downloads">
            <a:extLst>
              <a:ext uri="{FF2B5EF4-FFF2-40B4-BE49-F238E27FC236}">
                <a16:creationId xmlns:a16="http://schemas.microsoft.com/office/drawing/2014/main" id="{DC686FF3-F18F-4E4E-BA1E-69B8FFECA6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7813" y="4084320"/>
            <a:ext cx="596582" cy="824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78B72A-6FA3-2840-8558-312A90A2E12F}"/>
              </a:ext>
            </a:extLst>
          </p:cNvPr>
          <p:cNvSpPr txBox="1"/>
          <p:nvPr/>
        </p:nvSpPr>
        <p:spPr>
          <a:xfrm>
            <a:off x="6103619" y="5280660"/>
            <a:ext cx="28907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Script MT Bold" panose="020F0502020204030204" pitchFamily="34" charset="0"/>
                <a:cs typeface="Script MT Bold" panose="020F0502020204030204" pitchFamily="34" charset="0"/>
              </a:rPr>
              <a:t>Relation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0B4A713-B1EB-8749-BC62-1CB953851E7E}"/>
              </a:ext>
            </a:extLst>
          </p:cNvPr>
          <p:cNvCxnSpPr>
            <a:cxnSpLocks/>
          </p:cNvCxnSpPr>
          <p:nvPr/>
        </p:nvCxnSpPr>
        <p:spPr>
          <a:xfrm>
            <a:off x="2886768" y="5058752"/>
            <a:ext cx="2439612" cy="1124878"/>
          </a:xfrm>
          <a:prstGeom prst="line">
            <a:avLst/>
          </a:prstGeom>
          <a:ln w="793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2A4239D-4E5F-7A44-8A92-D1E87F370FC2}"/>
              </a:ext>
            </a:extLst>
          </p:cNvPr>
          <p:cNvCxnSpPr>
            <a:cxnSpLocks/>
          </p:cNvCxnSpPr>
          <p:nvPr/>
        </p:nvCxnSpPr>
        <p:spPr>
          <a:xfrm flipV="1">
            <a:off x="2895946" y="5058752"/>
            <a:ext cx="2189134" cy="1237571"/>
          </a:xfrm>
          <a:prstGeom prst="line">
            <a:avLst/>
          </a:prstGeom>
          <a:ln w="793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DC55E346-9751-8C41-BD8B-FB758FC2868A}"/>
                  </a:ext>
                </a:extLst>
              </p14:cNvPr>
              <p14:cNvContentPartPr/>
              <p14:nvPr/>
            </p14:nvContentPartPr>
            <p14:xfrm>
              <a:off x="1204200" y="558360"/>
              <a:ext cx="1264320" cy="6742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DC55E346-9751-8C41-BD8B-FB758FC2868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94840" y="549000"/>
                <a:ext cx="1283040" cy="69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009706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Keys of a relation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1128" y="1600200"/>
            <a:ext cx="8852548" cy="4525963"/>
          </a:xfrm>
        </p:spPr>
        <p:txBody>
          <a:bodyPr/>
          <a:lstStyle/>
          <a:p>
            <a:r>
              <a:rPr lang="en-US" dirty="0"/>
              <a:t>Keys are a kind of </a:t>
            </a:r>
            <a:r>
              <a:rPr lang="en-US" b="1" dirty="0"/>
              <a:t>integrity constraint</a:t>
            </a:r>
            <a:r>
              <a:rPr lang="en-US" dirty="0"/>
              <a:t>.</a:t>
            </a:r>
          </a:p>
          <a:p>
            <a:r>
              <a:rPr lang="en-US" dirty="0"/>
              <a:t>A set of attributes </a:t>
            </a:r>
            <a:r>
              <a:rPr lang="en-US" i="1" dirty="0"/>
              <a:t>K</a:t>
            </a:r>
            <a:r>
              <a:rPr lang="en-US" dirty="0"/>
              <a:t> forms a key for a relation </a:t>
            </a:r>
            <a:r>
              <a:rPr lang="en-US" i="1" dirty="0"/>
              <a:t>R</a:t>
            </a:r>
            <a:r>
              <a:rPr lang="en-US" dirty="0"/>
              <a:t> if</a:t>
            </a:r>
          </a:p>
          <a:p>
            <a:pPr lvl="1"/>
            <a:r>
              <a:rPr lang="en-US" dirty="0"/>
              <a:t>no pair of tuples in an instance of </a:t>
            </a:r>
            <a:r>
              <a:rPr lang="en-US" i="1" dirty="0"/>
              <a:t>R</a:t>
            </a:r>
            <a:r>
              <a:rPr lang="en-US" dirty="0"/>
              <a:t> may have the same values for </a:t>
            </a:r>
            <a:r>
              <a:rPr lang="en-US" i="1" dirty="0"/>
              <a:t>all</a:t>
            </a:r>
            <a:r>
              <a:rPr lang="en-US" dirty="0"/>
              <a:t> attributes of </a:t>
            </a:r>
            <a:r>
              <a:rPr lang="en-US" i="1" dirty="0"/>
              <a:t>K</a:t>
            </a:r>
            <a:r>
              <a:rPr lang="en-US" dirty="0"/>
              <a:t>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0077630"/>
              </p:ext>
            </p:extLst>
          </p:nvPr>
        </p:nvGraphicFramePr>
        <p:xfrm>
          <a:off x="1436064" y="3838383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First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Course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Hermione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Draco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Malfoy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Harry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Ronald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Weasley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1516511" y="5850588"/>
            <a:ext cx="59380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indent="0">
              <a:buNone/>
            </a:pPr>
            <a:r>
              <a:rPr lang="en-US" sz="2400" dirty="0">
                <a:latin typeface="Consolas"/>
                <a:cs typeface="Consolas"/>
              </a:rPr>
              <a:t>Grades(First, Last, Course, Grade)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C7BFB665-77D3-DE4D-BCF4-322F4CBA7C54}"/>
                  </a:ext>
                </a:extLst>
              </p14:cNvPr>
              <p14:cNvContentPartPr/>
              <p14:nvPr/>
            </p14:nvContentPartPr>
            <p14:xfrm>
              <a:off x="295200" y="2210400"/>
              <a:ext cx="3262320" cy="34066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C7BFB665-77D3-DE4D-BCF4-322F4CBA7C5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5840" y="2201040"/>
                <a:ext cx="3281040" cy="3425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22666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Solution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Advantages?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Disadvantages?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67319" y="1417638"/>
            <a:ext cx="4219481" cy="421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0006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1F010-8F0D-EA45-ADBD-05C10A100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Artificial Keys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0A8A5A-00F0-7B43-B21E-0D6F0A46C0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D8F289B8-074E-D048-8FBC-470B6362D14C}"/>
                  </a:ext>
                </a:extLst>
              </p14:cNvPr>
              <p14:cNvContentPartPr/>
              <p14:nvPr/>
            </p14:nvContentPartPr>
            <p14:xfrm>
              <a:off x="1204200" y="1079640"/>
              <a:ext cx="5398200" cy="347580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D8F289B8-074E-D048-8FBC-470B6362D14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4840" y="1070280"/>
                <a:ext cx="5416920" cy="349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258180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Keys of a relation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259" y="1143001"/>
            <a:ext cx="8582541" cy="1394622"/>
          </a:xfrm>
        </p:spPr>
        <p:txBody>
          <a:bodyPr/>
          <a:lstStyle/>
          <a:p>
            <a:r>
              <a:rPr lang="en-US" dirty="0"/>
              <a:t>Keys help associate tuples in different relations.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4727047"/>
              </p:ext>
            </p:extLst>
          </p:nvPr>
        </p:nvGraphicFramePr>
        <p:xfrm>
          <a:off x="5676044" y="2875566"/>
          <a:ext cx="291597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19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19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19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777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0862876"/>
              </p:ext>
            </p:extLst>
          </p:nvPr>
        </p:nvGraphicFramePr>
        <p:xfrm>
          <a:off x="918785" y="2271098"/>
          <a:ext cx="291597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14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25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19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First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Hermione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Granger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Draco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Malfoy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Harry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Ronald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Weasley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8810363"/>
              </p:ext>
            </p:extLst>
          </p:nvPr>
        </p:nvGraphicFramePr>
        <p:xfrm>
          <a:off x="258159" y="4701748"/>
          <a:ext cx="4822103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76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13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55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55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Semester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Transfiguration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Transfiguration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519D4992-0BE9-D840-B093-2B6420E4BDE3}"/>
              </a:ext>
            </a:extLst>
          </p:cNvPr>
          <p:cNvSpPr/>
          <p:nvPr/>
        </p:nvSpPr>
        <p:spPr>
          <a:xfrm>
            <a:off x="865739" y="1763255"/>
            <a:ext cx="46025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indent="0">
              <a:buNone/>
            </a:pPr>
            <a:r>
              <a:rPr lang="en-US" sz="2400" dirty="0">
                <a:latin typeface="Consolas"/>
                <a:cs typeface="Consolas"/>
              </a:rPr>
              <a:t>Students(SID, First, Last)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0144E4-419D-A14D-978A-776ADA8D3C0F}"/>
              </a:ext>
            </a:extLst>
          </p:cNvPr>
          <p:cNvSpPr/>
          <p:nvPr/>
        </p:nvSpPr>
        <p:spPr>
          <a:xfrm>
            <a:off x="110677" y="4265070"/>
            <a:ext cx="52822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indent="0">
              <a:buNone/>
            </a:pPr>
            <a:r>
              <a:rPr lang="en-US" sz="2400" dirty="0">
                <a:latin typeface="Consolas"/>
                <a:cs typeface="Consolas"/>
              </a:rPr>
              <a:t>Courses(CRN, Name, Sem., Year)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037F0A-8114-744E-936F-D5B530B57BBD}"/>
              </a:ext>
            </a:extLst>
          </p:cNvPr>
          <p:cNvSpPr/>
          <p:nvPr/>
        </p:nvSpPr>
        <p:spPr>
          <a:xfrm>
            <a:off x="4763728" y="2421575"/>
            <a:ext cx="40927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 indent="0">
              <a:buNone/>
            </a:pPr>
            <a:r>
              <a:rPr lang="en-US" sz="2400" dirty="0">
                <a:latin typeface="Consolas"/>
                <a:cs typeface="Consolas"/>
              </a:rPr>
              <a:t>Grades(SID, CRN, Grade)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9E3D234C-C501-4348-ABD4-9E0F2C3604A7}"/>
                  </a:ext>
                </a:extLst>
              </p14:cNvPr>
              <p14:cNvContentPartPr/>
              <p14:nvPr/>
            </p14:nvContentPartPr>
            <p14:xfrm>
              <a:off x="147600" y="1800000"/>
              <a:ext cx="8719560" cy="468504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9E3D234C-C501-4348-ABD4-9E0F2C3604A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8240" y="1790640"/>
                <a:ext cx="8738280" cy="470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3621115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606" y="1600200"/>
            <a:ext cx="8843070" cy="4525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Let's expand these relations to handle the kinds of things you'd like to see in </a:t>
            </a:r>
            <a:r>
              <a:rPr lang="en-US" dirty="0" err="1"/>
              <a:t>BannerWeb</a:t>
            </a:r>
            <a:r>
              <a:rPr lang="en-US" dirty="0"/>
              <a:t>.</a:t>
            </a:r>
          </a:p>
          <a:p>
            <a:r>
              <a:rPr lang="en-US" dirty="0"/>
              <a:t>Keep track of students, professors, courses, who teaches what, enrollments, pre-requisites, grades, departments &amp; their chairs.</a:t>
            </a:r>
          </a:p>
          <a:p>
            <a:pPr lvl="1"/>
            <a:r>
              <a:rPr lang="en-US" dirty="0"/>
              <a:t>Only one chair per department.</a:t>
            </a:r>
          </a:p>
          <a:p>
            <a:pPr lvl="1"/>
            <a:r>
              <a:rPr lang="en-US" dirty="0"/>
              <a:t>Student cannot enroll in multiple copies of the same course in one semester.</a:t>
            </a:r>
          </a:p>
          <a:p>
            <a:pPr lvl="1"/>
            <a:r>
              <a:rPr lang="en-US" dirty="0"/>
              <a:t>Other constraints that are logical.</a:t>
            </a:r>
          </a:p>
        </p:txBody>
      </p:sp>
    </p:spTree>
    <p:extLst>
      <p:ext uri="{BB962C8B-B14F-4D97-AF65-F5344CB8AC3E}">
        <p14:creationId xmlns:p14="http://schemas.microsoft.com/office/powerpoint/2010/main" val="17942285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1D47A-C7AC-9943-AC15-FA10AB6B7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0"/>
            <a:ext cx="8229600" cy="6126163"/>
          </a:xfrm>
        </p:spPr>
        <p:txBody>
          <a:bodyPr/>
          <a:lstStyle/>
          <a:p>
            <a:r>
              <a:rPr lang="en-US" sz="1600" dirty="0"/>
              <a:t>Keep track of students, professors, courses, who teaches what, enrollments, pre-requisites, grades, departments &amp; their chairs.</a:t>
            </a:r>
          </a:p>
          <a:p>
            <a:pPr lvl="1"/>
            <a:r>
              <a:rPr lang="en-US" sz="1600" dirty="0"/>
              <a:t>Only one chair per department.</a:t>
            </a:r>
          </a:p>
          <a:p>
            <a:pPr lvl="1"/>
            <a:r>
              <a:rPr lang="en-US" sz="1600" dirty="0"/>
              <a:t>Student cannot enroll in multiple copies of the same course in one semester.</a:t>
            </a:r>
          </a:p>
          <a:p>
            <a:pPr lvl="1"/>
            <a:r>
              <a:rPr lang="en-US" sz="1600" dirty="0"/>
              <a:t>Other constraints that are logical.</a:t>
            </a:r>
          </a:p>
          <a:p>
            <a:pPr lvl="1"/>
            <a:endParaRPr lang="en-US" sz="1600" dirty="0"/>
          </a:p>
          <a:p>
            <a:pPr marL="57150" indent="0">
              <a:buNone/>
            </a:pPr>
            <a:r>
              <a:rPr lang="en-US" sz="2000" dirty="0"/>
              <a:t>So far: </a:t>
            </a:r>
            <a:r>
              <a:rPr lang="en-US" sz="2000" dirty="0">
                <a:latin typeface="Consolas"/>
                <a:cs typeface="Consolas"/>
              </a:rPr>
              <a:t>Students(SID, First, Last)</a:t>
            </a:r>
          </a:p>
          <a:p>
            <a:pPr marL="57150" indent="0">
              <a:buNone/>
            </a:pPr>
            <a:r>
              <a:rPr lang="en-US" sz="2000" dirty="0">
                <a:latin typeface="Consolas"/>
                <a:cs typeface="Consolas"/>
              </a:rPr>
              <a:t>Courses(CRN, Name, Sem., Year)</a:t>
            </a:r>
          </a:p>
          <a:p>
            <a:pPr marL="57150" indent="0">
              <a:buNone/>
            </a:pPr>
            <a:r>
              <a:rPr lang="en-US" sz="2000" dirty="0">
                <a:latin typeface="Consolas"/>
                <a:cs typeface="Consolas"/>
              </a:rPr>
              <a:t>Grades(SID, CRN, Grade)</a:t>
            </a:r>
          </a:p>
          <a:p>
            <a:pPr marL="5715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5715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57150" indent="0">
              <a:buNone/>
            </a:pPr>
            <a:endParaRPr lang="en-US" sz="2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071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Text files and Python/Java programs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63E36C-AC8F-184E-AF89-78CF6B8CB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810" y="2462886"/>
            <a:ext cx="5725920" cy="30791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25A612-9286-1841-9DB3-04A3DA7A1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7334" y="2755197"/>
            <a:ext cx="4729466" cy="3663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958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562" y="274638"/>
            <a:ext cx="4938092" cy="1143000"/>
          </a:xfrm>
        </p:spPr>
        <p:txBody>
          <a:bodyPr/>
          <a:lstStyle/>
          <a:p>
            <a:r>
              <a:rPr lang="en-US" dirty="0"/>
              <a:t>Solution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Let's use CSV:</a:t>
            </a:r>
            <a:br>
              <a:rPr lang="en-US" dirty="0"/>
            </a:br>
            <a:r>
              <a:rPr lang="en-US" dirty="0"/>
              <a:t>  (comma-separated</a:t>
            </a:r>
            <a:br>
              <a:rPr lang="en-US" dirty="0"/>
            </a:br>
            <a:r>
              <a:rPr lang="en-US" dirty="0"/>
              <a:t>      values)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Hermione,Granger,R123,Potions,A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Draco,Malfoy,R111,Potions,B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Harry,Potter,R234,Potions,A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Ronald,Weasley,R345,Potions,C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85481" y="274638"/>
            <a:ext cx="4044781" cy="2696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316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18474"/>
            <a:ext cx="8229600" cy="5607689"/>
          </a:xfrm>
        </p:spPr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Hermione,Granger,R123,Potions,A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Draco,Malfoy,R111,Potions,B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Harry,Potter,R234,Potions,A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Ronald,Weasley,R345,Potions,C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Harry,Potter,R234,Herbology,B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Hermione,Granger,R123,Herbology,A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11482"/>
          </a:xfrm>
        </p:spPr>
        <p:txBody>
          <a:bodyPr>
            <a:normAutofit fontScale="90000"/>
          </a:bodyPr>
          <a:lstStyle/>
          <a:p>
            <a:r>
              <a:rPr lang="en-US" dirty="0"/>
              <a:t>What's the issue here?</a:t>
            </a:r>
          </a:p>
        </p:txBody>
      </p:sp>
    </p:spTree>
    <p:extLst>
      <p:ext uri="{BB962C8B-B14F-4D97-AF65-F5344CB8AC3E}">
        <p14:creationId xmlns:p14="http://schemas.microsoft.com/office/powerpoint/2010/main" val="711655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3488"/>
            <a:ext cx="8229600" cy="600267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u="sng" dirty="0"/>
              <a:t>File 1: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Hermione,Granger,R12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Draco,Malfoy,R111 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Harry,Potter,R234 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Ronald,Weasley,R345</a:t>
            </a:r>
          </a:p>
          <a:p>
            <a:pPr marL="0" indent="0">
              <a:buNone/>
            </a:pPr>
            <a:endParaRPr lang="en-US" u="sng" dirty="0">
              <a:cs typeface="Consolas"/>
            </a:endParaRPr>
          </a:p>
          <a:p>
            <a:pPr marL="0" indent="0">
              <a:buNone/>
            </a:pPr>
            <a:r>
              <a:rPr lang="en-US" u="sng" dirty="0">
                <a:cs typeface="Consolas"/>
              </a:rPr>
              <a:t>File 2: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R123,Potions,A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R111,Potions,B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R234,Potions,A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R345,Potions,C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R234,Herbology,B</a:t>
            </a:r>
          </a:p>
          <a:p>
            <a:pPr marL="0" indent="0">
              <a:buNone/>
            </a:pPr>
            <a:r>
              <a:rPr lang="en-US" dirty="0">
                <a:latin typeface="Consolas"/>
                <a:cs typeface="Consolas"/>
              </a:rPr>
              <a:t>R123,Herbology,A</a:t>
            </a:r>
          </a:p>
        </p:txBody>
      </p:sp>
    </p:spTree>
    <p:extLst>
      <p:ext uri="{BB962C8B-B14F-4D97-AF65-F5344CB8AC3E}">
        <p14:creationId xmlns:p14="http://schemas.microsoft.com/office/powerpoint/2010/main" val="4187062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Inconvenient – need to know Python/Java to get at data!</a:t>
            </a:r>
          </a:p>
          <a:p>
            <a:r>
              <a:rPr lang="en-US" dirty="0"/>
              <a:t>Redundancy/inconsistency</a:t>
            </a:r>
          </a:p>
          <a:p>
            <a:r>
              <a:rPr lang="en-US" dirty="0"/>
              <a:t>Integrity problems</a:t>
            </a:r>
          </a:p>
          <a:p>
            <a:r>
              <a:rPr lang="en-US" dirty="0"/>
              <a:t>Atomicity problems</a:t>
            </a:r>
          </a:p>
          <a:p>
            <a:r>
              <a:rPr lang="en-US" dirty="0"/>
              <a:t>Concurrent access problems</a:t>
            </a:r>
          </a:p>
          <a:p>
            <a:r>
              <a:rPr lang="en-US" dirty="0"/>
              <a:t>Security problems</a:t>
            </a:r>
          </a:p>
        </p:txBody>
      </p:sp>
    </p:spTree>
    <p:extLst>
      <p:ext uri="{BB962C8B-B14F-4D97-AF65-F5344CB8AC3E}">
        <p14:creationId xmlns:p14="http://schemas.microsoft.com/office/powerpoint/2010/main" val="2434561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are there problems?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main reasons:</a:t>
            </a:r>
          </a:p>
          <a:p>
            <a:pPr lvl="1"/>
            <a:r>
              <a:rPr lang="en-US" dirty="0"/>
              <a:t>The description of how the files are laid out is buried within the Python/Java code itself (if it's documented at all)</a:t>
            </a:r>
          </a:p>
          <a:p>
            <a:pPr lvl="1"/>
            <a:r>
              <a:rPr lang="en-US" dirty="0"/>
              <a:t>There is no support for </a:t>
            </a:r>
            <a:r>
              <a:rPr lang="en-US" b="1" dirty="0"/>
              <a:t>transactions</a:t>
            </a:r>
            <a:r>
              <a:rPr lang="en-US" dirty="0"/>
              <a:t> (supporting concurrency, atomicity, integrity, and recovery)</a:t>
            </a:r>
          </a:p>
          <a:p>
            <a:r>
              <a:rPr lang="en-US" b="1" dirty="0"/>
              <a:t>DBMSs handle exactly these two problems.</a:t>
            </a:r>
          </a:p>
        </p:txBody>
      </p:sp>
    </p:spTree>
    <p:extLst>
      <p:ext uri="{BB962C8B-B14F-4D97-AF65-F5344CB8AC3E}">
        <p14:creationId xmlns:p14="http://schemas.microsoft.com/office/powerpoint/2010/main" val="308173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7415</TotalTime>
  <Words>1813</Words>
  <Application>Microsoft Macintosh PowerPoint</Application>
  <PresentationFormat>On-screen Show (4:3)</PresentationFormat>
  <Paragraphs>417</Paragraphs>
  <Slides>33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Consolas</vt:lpstr>
      <vt:lpstr>Script MT Bold</vt:lpstr>
      <vt:lpstr>Office Theme</vt:lpstr>
      <vt:lpstr>Example: build a better BannerWeb</vt:lpstr>
      <vt:lpstr>Example: build a better BannerWeb</vt:lpstr>
      <vt:lpstr>Solution 1</vt:lpstr>
      <vt:lpstr>Solution 2</vt:lpstr>
      <vt:lpstr>Solution 3</vt:lpstr>
      <vt:lpstr>What's the issue here?</vt:lpstr>
      <vt:lpstr>PowerPoint Presentation</vt:lpstr>
      <vt:lpstr>Problems</vt:lpstr>
      <vt:lpstr>Why are there problems?</vt:lpstr>
      <vt:lpstr>Relational database systems</vt:lpstr>
      <vt:lpstr>Highlights of RDBMS</vt:lpstr>
      <vt:lpstr>Highlights of RDBMS</vt:lpstr>
      <vt:lpstr>Data Models</vt:lpstr>
      <vt:lpstr>Relational model</vt:lpstr>
      <vt:lpstr>Other models</vt:lpstr>
      <vt:lpstr>Semi-structured model</vt:lpstr>
      <vt:lpstr>Object-relational</vt:lpstr>
      <vt:lpstr>NoSQL, NewSQL</vt:lpstr>
      <vt:lpstr>Relational model is most common </vt:lpstr>
      <vt:lpstr>Relation Terminology</vt:lpstr>
      <vt:lpstr>Relation Terminology</vt:lpstr>
      <vt:lpstr>Schema</vt:lpstr>
      <vt:lpstr>Tuples</vt:lpstr>
      <vt:lpstr>Domains</vt:lpstr>
      <vt:lpstr>Equivalent representations of a relation</vt:lpstr>
      <vt:lpstr>Degree and cardinality</vt:lpstr>
      <vt:lpstr>Keys to a good relation(ship)</vt:lpstr>
      <vt:lpstr>Keys to a good relation(ship)</vt:lpstr>
      <vt:lpstr>Keys of a relation</vt:lpstr>
      <vt:lpstr>Artificial Keys</vt:lpstr>
      <vt:lpstr>Keys of a relation</vt:lpstr>
      <vt:lpstr>Example</vt:lpstr>
      <vt:lpstr>PowerPoint Presentation</vt:lpstr>
    </vt:vector>
  </TitlesOfParts>
  <Company>University of Massachusetts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Databases</dc:title>
  <dc:creator>Phillip Kirlin</dc:creator>
  <cp:lastModifiedBy>Kirlin_Phillip</cp:lastModifiedBy>
  <cp:revision>50</cp:revision>
  <cp:lastPrinted>2014-01-09T19:39:49Z</cp:lastPrinted>
  <dcterms:created xsi:type="dcterms:W3CDTF">2014-01-09T03:21:14Z</dcterms:created>
  <dcterms:modified xsi:type="dcterms:W3CDTF">2024-01-10T17:57:38Z</dcterms:modified>
</cp:coreProperties>
</file>

<file path=docProps/thumbnail.jpeg>
</file>